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Lst>
  <p:sldSz cx="10691813" cy="7559675"/>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B2B2B2"/>
    <a:srgbClr val="7A5128"/>
    <a:srgbClr val="E0E1D7"/>
    <a:srgbClr val="FFFFFF"/>
    <a:srgbClr val="D4D6CC"/>
    <a:srgbClr val="CED0C6"/>
    <a:srgbClr val="D2CEC4"/>
    <a:srgbClr val="ADA9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4" d="100"/>
          <a:sy n="74" d="100"/>
        </p:scale>
        <p:origin x="1387"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武下 良太" userId="f990cf03baf2ac4d" providerId="LiveId" clId="{2DA7E163-E2E7-488F-9AE7-620E5578ADDE}"/>
    <pc:docChg chg="undo custSel addSld modSld">
      <pc:chgData name="武下 良太" userId="f990cf03baf2ac4d" providerId="LiveId" clId="{2DA7E163-E2E7-488F-9AE7-620E5578ADDE}" dt="2021-11-08T01:17:16.235" v="1990" actId="1037"/>
      <pc:docMkLst>
        <pc:docMk/>
      </pc:docMkLst>
      <pc:sldChg chg="addSp delSp modSp mod setBg">
        <pc:chgData name="武下 良太" userId="f990cf03baf2ac4d" providerId="LiveId" clId="{2DA7E163-E2E7-488F-9AE7-620E5578ADDE}" dt="2021-11-08T01:17:16.235" v="1990" actId="1037"/>
        <pc:sldMkLst>
          <pc:docMk/>
          <pc:sldMk cId="3257135689" sldId="256"/>
        </pc:sldMkLst>
        <pc:spChg chg="mod">
          <ac:chgData name="武下 良太" userId="f990cf03baf2ac4d" providerId="LiveId" clId="{2DA7E163-E2E7-488F-9AE7-620E5578ADDE}" dt="2021-11-08T01:01:27.486" v="1921" actId="165"/>
          <ac:spMkLst>
            <pc:docMk/>
            <pc:sldMk cId="3257135689" sldId="256"/>
            <ac:spMk id="10" creationId="{59A04560-766B-48C8-A7B8-1A1DF77D48A4}"/>
          </ac:spMkLst>
        </pc:spChg>
        <pc:spChg chg="del mod">
          <ac:chgData name="武下 良太" userId="f990cf03baf2ac4d" providerId="LiveId" clId="{2DA7E163-E2E7-488F-9AE7-620E5578ADDE}" dt="2021-11-02T05:44:44.901" v="201" actId="478"/>
          <ac:spMkLst>
            <pc:docMk/>
            <pc:sldMk cId="3257135689" sldId="256"/>
            <ac:spMk id="11" creationId="{0D7D2EC4-FD39-4FA1-8F58-2F2DF3C671FE}"/>
          </ac:spMkLst>
        </pc:spChg>
        <pc:spChg chg="del mod">
          <ac:chgData name="武下 良太" userId="f990cf03baf2ac4d" providerId="LiveId" clId="{2DA7E163-E2E7-488F-9AE7-620E5578ADDE}" dt="2021-11-02T05:43:47.722" v="142" actId="478"/>
          <ac:spMkLst>
            <pc:docMk/>
            <pc:sldMk cId="3257135689" sldId="256"/>
            <ac:spMk id="12" creationId="{505FB87E-2521-46AC-9907-F1D16803A51B}"/>
          </ac:spMkLst>
        </pc:spChg>
        <pc:spChg chg="add mod ord">
          <ac:chgData name="武下 良太" userId="f990cf03baf2ac4d" providerId="LiveId" clId="{2DA7E163-E2E7-488F-9AE7-620E5578ADDE}" dt="2021-11-08T01:01:27.486" v="1921" actId="165"/>
          <ac:spMkLst>
            <pc:docMk/>
            <pc:sldMk cId="3257135689" sldId="256"/>
            <ac:spMk id="12" creationId="{8E80889B-C048-4355-9EC6-DCBADCF63D81}"/>
          </ac:spMkLst>
        </pc:spChg>
        <pc:spChg chg="add mod">
          <ac:chgData name="武下 良太" userId="f990cf03baf2ac4d" providerId="LiveId" clId="{2DA7E163-E2E7-488F-9AE7-620E5578ADDE}" dt="2021-11-08T01:01:27.486" v="1921" actId="165"/>
          <ac:spMkLst>
            <pc:docMk/>
            <pc:sldMk cId="3257135689" sldId="256"/>
            <ac:spMk id="14" creationId="{7D911372-4295-43A8-931E-4BCCF9884DF9}"/>
          </ac:spMkLst>
        </pc:spChg>
        <pc:spChg chg="del mod">
          <ac:chgData name="武下 良太" userId="f990cf03baf2ac4d" providerId="LiveId" clId="{2DA7E163-E2E7-488F-9AE7-620E5578ADDE}" dt="2021-11-05T00:24:24.425" v="859" actId="478"/>
          <ac:spMkLst>
            <pc:docMk/>
            <pc:sldMk cId="3257135689" sldId="256"/>
            <ac:spMk id="17" creationId="{81786B20-5F6A-4CD6-B8BF-25B80D83BED1}"/>
          </ac:spMkLst>
        </pc:spChg>
        <pc:spChg chg="del mod">
          <ac:chgData name="武下 良太" userId="f990cf03baf2ac4d" providerId="LiveId" clId="{2DA7E163-E2E7-488F-9AE7-620E5578ADDE}" dt="2021-11-05T00:24:23.157" v="858" actId="478"/>
          <ac:spMkLst>
            <pc:docMk/>
            <pc:sldMk cId="3257135689" sldId="256"/>
            <ac:spMk id="18" creationId="{DC6FD446-0890-4B1D-9EC5-BFA810120A3D}"/>
          </ac:spMkLst>
        </pc:spChg>
        <pc:spChg chg="del">
          <ac:chgData name="武下 良太" userId="f990cf03baf2ac4d" providerId="LiveId" clId="{2DA7E163-E2E7-488F-9AE7-620E5578ADDE}" dt="2021-11-02T05:57:34.520" v="285" actId="478"/>
          <ac:spMkLst>
            <pc:docMk/>
            <pc:sldMk cId="3257135689" sldId="256"/>
            <ac:spMk id="20" creationId="{44E787DB-D587-4F2E-AE85-1863356D73B7}"/>
          </ac:spMkLst>
        </pc:spChg>
        <pc:spChg chg="add del mod topLvl">
          <ac:chgData name="武下 良太" userId="f990cf03baf2ac4d" providerId="LiveId" clId="{2DA7E163-E2E7-488F-9AE7-620E5578ADDE}" dt="2021-11-08T01:04:00.155" v="1957" actId="1037"/>
          <ac:spMkLst>
            <pc:docMk/>
            <pc:sldMk cId="3257135689" sldId="256"/>
            <ac:spMk id="21" creationId="{E759F16D-1F5D-4254-A0F3-F0124C3BC678}"/>
          </ac:spMkLst>
        </pc:spChg>
        <pc:spChg chg="mod">
          <ac:chgData name="武下 良太" userId="f990cf03baf2ac4d" providerId="LiveId" clId="{2DA7E163-E2E7-488F-9AE7-620E5578ADDE}" dt="2021-11-08T01:15:03.734" v="1980" actId="20577"/>
          <ac:spMkLst>
            <pc:docMk/>
            <pc:sldMk cId="3257135689" sldId="256"/>
            <ac:spMk id="22" creationId="{C9764D88-A945-4568-803B-1B3DBE449869}"/>
          </ac:spMkLst>
        </pc:spChg>
        <pc:spChg chg="del">
          <ac:chgData name="武下 良太" userId="f990cf03baf2ac4d" providerId="LiveId" clId="{2DA7E163-E2E7-488F-9AE7-620E5578ADDE}" dt="2021-11-02T05:57:33.279" v="284" actId="478"/>
          <ac:spMkLst>
            <pc:docMk/>
            <pc:sldMk cId="3257135689" sldId="256"/>
            <ac:spMk id="23" creationId="{7CD93214-E595-49F0-B72B-DF90061EEE03}"/>
          </ac:spMkLst>
        </pc:spChg>
        <pc:spChg chg="mod topLvl">
          <ac:chgData name="武下 良太" userId="f990cf03baf2ac4d" providerId="LiveId" clId="{2DA7E163-E2E7-488F-9AE7-620E5578ADDE}" dt="2021-11-08T01:05:29.637" v="1975" actId="1038"/>
          <ac:spMkLst>
            <pc:docMk/>
            <pc:sldMk cId="3257135689" sldId="256"/>
            <ac:spMk id="24" creationId="{753C9A64-597D-4D09-B275-98144D3BBF3A}"/>
          </ac:spMkLst>
        </pc:spChg>
        <pc:spChg chg="mod">
          <ac:chgData name="武下 良太" userId="f990cf03baf2ac4d" providerId="LiveId" clId="{2DA7E163-E2E7-488F-9AE7-620E5578ADDE}" dt="2021-11-08T01:01:27.486" v="1921" actId="165"/>
          <ac:spMkLst>
            <pc:docMk/>
            <pc:sldMk cId="3257135689" sldId="256"/>
            <ac:spMk id="34" creationId="{17DAE052-E735-4C49-8DF6-62BF7C044494}"/>
          </ac:spMkLst>
        </pc:spChg>
        <pc:spChg chg="mod">
          <ac:chgData name="武下 良太" userId="f990cf03baf2ac4d" providerId="LiveId" clId="{2DA7E163-E2E7-488F-9AE7-620E5578ADDE}" dt="2021-11-08T01:01:27.486" v="1921" actId="165"/>
          <ac:spMkLst>
            <pc:docMk/>
            <pc:sldMk cId="3257135689" sldId="256"/>
            <ac:spMk id="36" creationId="{C58317F4-E930-4BB0-85ED-F35ADA596733}"/>
          </ac:spMkLst>
        </pc:spChg>
        <pc:spChg chg="add del mod">
          <ac:chgData name="武下 良太" userId="f990cf03baf2ac4d" providerId="LiveId" clId="{2DA7E163-E2E7-488F-9AE7-620E5578ADDE}" dt="2021-11-08T00:42:32.908" v="1791" actId="478"/>
          <ac:spMkLst>
            <pc:docMk/>
            <pc:sldMk cId="3257135689" sldId="256"/>
            <ac:spMk id="40" creationId="{72DC1D92-78DA-454B-A8F2-658AA002705B}"/>
          </ac:spMkLst>
        </pc:spChg>
        <pc:spChg chg="add mod">
          <ac:chgData name="武下 良太" userId="f990cf03baf2ac4d" providerId="LiveId" clId="{2DA7E163-E2E7-488F-9AE7-620E5578ADDE}" dt="2021-11-08T01:03:29.899" v="1945" actId="1038"/>
          <ac:spMkLst>
            <pc:docMk/>
            <pc:sldMk cId="3257135689" sldId="256"/>
            <ac:spMk id="45" creationId="{380D5E84-43A3-42D5-AEB2-A955740F3EE5}"/>
          </ac:spMkLst>
        </pc:spChg>
        <pc:spChg chg="add del mod">
          <ac:chgData name="武下 良太" userId="f990cf03baf2ac4d" providerId="LiveId" clId="{2DA7E163-E2E7-488F-9AE7-620E5578ADDE}" dt="2021-11-02T05:44:36.731" v="195" actId="478"/>
          <ac:spMkLst>
            <pc:docMk/>
            <pc:sldMk cId="3257135689" sldId="256"/>
            <ac:spMk id="46" creationId="{BEA64E3C-1412-4D8F-9C53-656D2498AA42}"/>
          </ac:spMkLst>
        </pc:spChg>
        <pc:spChg chg="add mod">
          <ac:chgData name="武下 良太" userId="f990cf03baf2ac4d" providerId="LiveId" clId="{2DA7E163-E2E7-488F-9AE7-620E5578ADDE}" dt="2021-11-08T01:01:27.486" v="1921" actId="165"/>
          <ac:spMkLst>
            <pc:docMk/>
            <pc:sldMk cId="3257135689" sldId="256"/>
            <ac:spMk id="57" creationId="{42BEFE04-2FAD-424F-84AB-ABD97E268098}"/>
          </ac:spMkLst>
        </pc:spChg>
        <pc:spChg chg="add mod topLvl">
          <ac:chgData name="武下 良太" userId="f990cf03baf2ac4d" providerId="LiveId" clId="{2DA7E163-E2E7-488F-9AE7-620E5578ADDE}" dt="2021-11-08T01:01:27.486" v="1921" actId="165"/>
          <ac:spMkLst>
            <pc:docMk/>
            <pc:sldMk cId="3257135689" sldId="256"/>
            <ac:spMk id="59" creationId="{A723E58F-0596-4F17-96E5-82F2D6380320}"/>
          </ac:spMkLst>
        </pc:spChg>
        <pc:spChg chg="add del">
          <ac:chgData name="武下 良太" userId="f990cf03baf2ac4d" providerId="LiveId" clId="{2DA7E163-E2E7-488F-9AE7-620E5578ADDE}" dt="2021-11-02T05:55:13.622" v="259" actId="478"/>
          <ac:spMkLst>
            <pc:docMk/>
            <pc:sldMk cId="3257135689" sldId="256"/>
            <ac:spMk id="60" creationId="{F92DE075-9F2B-43C4-8E5D-167C3F46178B}"/>
          </ac:spMkLst>
        </pc:spChg>
        <pc:spChg chg="add mod topLvl">
          <ac:chgData name="武下 良太" userId="f990cf03baf2ac4d" providerId="LiveId" clId="{2DA7E163-E2E7-488F-9AE7-620E5578ADDE}" dt="2021-11-08T01:01:27.486" v="1921" actId="165"/>
          <ac:spMkLst>
            <pc:docMk/>
            <pc:sldMk cId="3257135689" sldId="256"/>
            <ac:spMk id="61" creationId="{74C6C709-A6AB-4FCA-9021-71E4B0CA2F0C}"/>
          </ac:spMkLst>
        </pc:spChg>
        <pc:spChg chg="add mod topLvl">
          <ac:chgData name="武下 良太" userId="f990cf03baf2ac4d" providerId="LiveId" clId="{2DA7E163-E2E7-488F-9AE7-620E5578ADDE}" dt="2021-11-08T01:01:27.486" v="1921" actId="165"/>
          <ac:spMkLst>
            <pc:docMk/>
            <pc:sldMk cId="3257135689" sldId="256"/>
            <ac:spMk id="62" creationId="{C51C62B3-4CB6-4359-B7FB-DDDDB46E69AF}"/>
          </ac:spMkLst>
        </pc:spChg>
        <pc:spChg chg="del mod">
          <ac:chgData name="武下 良太" userId="f990cf03baf2ac4d" providerId="LiveId" clId="{2DA7E163-E2E7-488F-9AE7-620E5578ADDE}" dt="2021-11-02T05:56:41.815" v="274" actId="478"/>
          <ac:spMkLst>
            <pc:docMk/>
            <pc:sldMk cId="3257135689" sldId="256"/>
            <ac:spMk id="70" creationId="{15245840-5FF3-45FA-8CDB-0A5E5EDD15BB}"/>
          </ac:spMkLst>
        </pc:spChg>
        <pc:spChg chg="mod">
          <ac:chgData name="武下 良太" userId="f990cf03baf2ac4d" providerId="LiveId" clId="{2DA7E163-E2E7-488F-9AE7-620E5578ADDE}" dt="2021-11-02T05:56:28.057" v="271"/>
          <ac:spMkLst>
            <pc:docMk/>
            <pc:sldMk cId="3257135689" sldId="256"/>
            <ac:spMk id="71" creationId="{A255B9DA-15C5-4DEF-85C1-4AD6EC482C51}"/>
          </ac:spMkLst>
        </pc:spChg>
        <pc:spChg chg="mod">
          <ac:chgData name="武下 良太" userId="f990cf03baf2ac4d" providerId="LiveId" clId="{2DA7E163-E2E7-488F-9AE7-620E5578ADDE}" dt="2021-11-02T05:56:28.057" v="271"/>
          <ac:spMkLst>
            <pc:docMk/>
            <pc:sldMk cId="3257135689" sldId="256"/>
            <ac:spMk id="72" creationId="{926269C0-7889-4168-B95C-8D75ACD1D86A}"/>
          </ac:spMkLst>
        </pc:spChg>
        <pc:spChg chg="add mod ord topLvl">
          <ac:chgData name="武下 良太" userId="f990cf03baf2ac4d" providerId="LiveId" clId="{2DA7E163-E2E7-488F-9AE7-620E5578ADDE}" dt="2021-11-08T01:05:41.457" v="1978" actId="1035"/>
          <ac:spMkLst>
            <pc:docMk/>
            <pc:sldMk cId="3257135689" sldId="256"/>
            <ac:spMk id="76" creationId="{0FAADE33-179F-4CEC-9B30-EDCA88EABE40}"/>
          </ac:spMkLst>
        </pc:spChg>
        <pc:spChg chg="add mod ord topLvl">
          <ac:chgData name="武下 良太" userId="f990cf03baf2ac4d" providerId="LiveId" clId="{2DA7E163-E2E7-488F-9AE7-620E5578ADDE}" dt="2021-11-08T01:05:41.457" v="1978" actId="1035"/>
          <ac:spMkLst>
            <pc:docMk/>
            <pc:sldMk cId="3257135689" sldId="256"/>
            <ac:spMk id="77" creationId="{207ACC44-7A12-4A93-ABFA-6945B777B189}"/>
          </ac:spMkLst>
        </pc:spChg>
        <pc:grpChg chg="add mod topLvl">
          <ac:chgData name="武下 良太" userId="f990cf03baf2ac4d" providerId="LiveId" clId="{2DA7E163-E2E7-488F-9AE7-620E5578ADDE}" dt="2021-11-08T01:04:00.155" v="1957" actId="1037"/>
          <ac:grpSpMkLst>
            <pc:docMk/>
            <pc:sldMk cId="3257135689" sldId="256"/>
            <ac:grpSpMk id="2" creationId="{2D4EC8BC-FD0E-4490-82D5-D9369CEFD609}"/>
          </ac:grpSpMkLst>
        </pc:grpChg>
        <pc:grpChg chg="del mod">
          <ac:chgData name="武下 良太" userId="f990cf03baf2ac4d" providerId="LiveId" clId="{2DA7E163-E2E7-488F-9AE7-620E5578ADDE}" dt="2021-11-08T00:50:39.225" v="1824" actId="165"/>
          <ac:grpSpMkLst>
            <pc:docMk/>
            <pc:sldMk cId="3257135689" sldId="256"/>
            <ac:grpSpMk id="5" creationId="{44F0A57B-C404-40D2-863D-8EB3EEB30AC7}"/>
          </ac:grpSpMkLst>
        </pc:grpChg>
        <pc:grpChg chg="add del mod">
          <ac:chgData name="武下 良太" userId="f990cf03baf2ac4d" providerId="LiveId" clId="{2DA7E163-E2E7-488F-9AE7-620E5578ADDE}" dt="2021-11-08T01:01:27.486" v="1921" actId="165"/>
          <ac:grpSpMkLst>
            <pc:docMk/>
            <pc:sldMk cId="3257135689" sldId="256"/>
            <ac:grpSpMk id="17" creationId="{B6034E62-B5CE-4065-A5A5-A8B86E846754}"/>
          </ac:grpSpMkLst>
        </pc:grpChg>
        <pc:grpChg chg="mod">
          <ac:chgData name="武下 良太" userId="f990cf03baf2ac4d" providerId="LiveId" clId="{2DA7E163-E2E7-488F-9AE7-620E5578ADDE}" dt="2021-11-08T01:01:27.486" v="1921" actId="165"/>
          <ac:grpSpMkLst>
            <pc:docMk/>
            <pc:sldMk cId="3257135689" sldId="256"/>
            <ac:grpSpMk id="29" creationId="{005F823F-CBF0-4D4A-9B8E-9D9A4C4C3739}"/>
          </ac:grpSpMkLst>
        </pc:grpChg>
        <pc:grpChg chg="mod topLvl">
          <ac:chgData name="武下 良太" userId="f990cf03baf2ac4d" providerId="LiveId" clId="{2DA7E163-E2E7-488F-9AE7-620E5578ADDE}" dt="2021-11-08T01:04:00.155" v="1957" actId="1037"/>
          <ac:grpSpMkLst>
            <pc:docMk/>
            <pc:sldMk cId="3257135689" sldId="256"/>
            <ac:grpSpMk id="37" creationId="{F73EDC74-6D48-4F9C-9269-DA1B67409F94}"/>
          </ac:grpSpMkLst>
        </pc:grpChg>
        <pc:grpChg chg="add mod">
          <ac:chgData name="武下 良太" userId="f990cf03baf2ac4d" providerId="LiveId" clId="{2DA7E163-E2E7-488F-9AE7-620E5578ADDE}" dt="2021-11-08T01:01:27.486" v="1921" actId="165"/>
          <ac:grpSpMkLst>
            <pc:docMk/>
            <pc:sldMk cId="3257135689" sldId="256"/>
            <ac:grpSpMk id="51" creationId="{A816B150-D332-4A46-8996-E40C39812594}"/>
          </ac:grpSpMkLst>
        </pc:grpChg>
        <pc:grpChg chg="add mod">
          <ac:chgData name="武下 良太" userId="f990cf03baf2ac4d" providerId="LiveId" clId="{2DA7E163-E2E7-488F-9AE7-620E5578ADDE}" dt="2021-11-08T01:01:27.486" v="1921" actId="165"/>
          <ac:grpSpMkLst>
            <pc:docMk/>
            <pc:sldMk cId="3257135689" sldId="256"/>
            <ac:grpSpMk id="52" creationId="{CF873FDD-D850-424F-BB35-DB413D922196}"/>
          </ac:grpSpMkLst>
        </pc:grpChg>
        <pc:grpChg chg="add mod topLvl">
          <ac:chgData name="武下 良太" userId="f990cf03baf2ac4d" providerId="LiveId" clId="{2DA7E163-E2E7-488F-9AE7-620E5578ADDE}" dt="2021-11-08T01:04:00.155" v="1957" actId="1037"/>
          <ac:grpSpMkLst>
            <pc:docMk/>
            <pc:sldMk cId="3257135689" sldId="256"/>
            <ac:grpSpMk id="56" creationId="{41D342DA-D952-4E75-BDFB-CC09E7AA327C}"/>
          </ac:grpSpMkLst>
        </pc:grpChg>
        <pc:grpChg chg="add del mod">
          <ac:chgData name="武下 良太" userId="f990cf03baf2ac4d" providerId="LiveId" clId="{2DA7E163-E2E7-488F-9AE7-620E5578ADDE}" dt="2021-11-02T05:56:19.444" v="270" actId="165"/>
          <ac:grpSpMkLst>
            <pc:docMk/>
            <pc:sldMk cId="3257135689" sldId="256"/>
            <ac:grpSpMk id="63" creationId="{E071A74D-725D-4723-A35A-2B2D002E4B31}"/>
          </ac:grpSpMkLst>
        </pc:grpChg>
        <pc:grpChg chg="add del mod">
          <ac:chgData name="武下 良太" userId="f990cf03baf2ac4d" providerId="LiveId" clId="{2DA7E163-E2E7-488F-9AE7-620E5578ADDE}" dt="2021-11-02T05:56:43.666" v="275" actId="478"/>
          <ac:grpSpMkLst>
            <pc:docMk/>
            <pc:sldMk cId="3257135689" sldId="256"/>
            <ac:grpSpMk id="64" creationId="{A61ACF27-987D-4C44-A9BA-EEBB85CB5184}"/>
          </ac:grpSpMkLst>
        </pc:grpChg>
        <pc:grpChg chg="mod">
          <ac:chgData name="武下 良太" userId="f990cf03baf2ac4d" providerId="LiveId" clId="{2DA7E163-E2E7-488F-9AE7-620E5578ADDE}" dt="2021-11-02T05:56:28.057" v="271"/>
          <ac:grpSpMkLst>
            <pc:docMk/>
            <pc:sldMk cId="3257135689" sldId="256"/>
            <ac:grpSpMk id="65" creationId="{EDC65E53-461A-45EE-97D2-87C2853B16D6}"/>
          </ac:grpSpMkLst>
        </pc:grpChg>
        <pc:grpChg chg="add mod topLvl">
          <ac:chgData name="武下 良太" userId="f990cf03baf2ac4d" providerId="LiveId" clId="{2DA7E163-E2E7-488F-9AE7-620E5578ADDE}" dt="2021-11-08T01:17:05.197" v="1989" actId="1038"/>
          <ac:grpSpMkLst>
            <pc:docMk/>
            <pc:sldMk cId="3257135689" sldId="256"/>
            <ac:grpSpMk id="73" creationId="{25BB66D9-1DF4-45FA-8538-8DDECB50731F}"/>
          </ac:grpSpMkLst>
        </pc:grpChg>
        <pc:picChg chg="add mod modCrop">
          <ac:chgData name="武下 良太" userId="f990cf03baf2ac4d" providerId="LiveId" clId="{2DA7E163-E2E7-488F-9AE7-620E5578ADDE}" dt="2021-11-08T01:17:16.235" v="1990" actId="1037"/>
          <ac:picMkLst>
            <pc:docMk/>
            <pc:sldMk cId="3257135689" sldId="256"/>
            <ac:picMk id="3" creationId="{DD40454F-4384-4E5D-947A-A52F33FB21A0}"/>
          </ac:picMkLst>
        </pc:picChg>
        <pc:picChg chg="add del mod modCrop">
          <ac:chgData name="武下 良太" userId="f990cf03baf2ac4d" providerId="LiveId" clId="{2DA7E163-E2E7-488F-9AE7-620E5578ADDE}" dt="2021-11-08T01:03:08.228" v="1938" actId="1076"/>
          <ac:picMkLst>
            <pc:docMk/>
            <pc:sldMk cId="3257135689" sldId="256"/>
            <ac:picMk id="4" creationId="{18F6F99E-9120-4A56-97B7-7FE338F60E5F}"/>
          </ac:picMkLst>
        </pc:picChg>
        <pc:picChg chg="mod topLvl">
          <ac:chgData name="武下 良太" userId="f990cf03baf2ac4d" providerId="LiveId" clId="{2DA7E163-E2E7-488F-9AE7-620E5578ADDE}" dt="2021-11-08T01:04:14.918" v="1961" actId="1076"/>
          <ac:picMkLst>
            <pc:docMk/>
            <pc:sldMk cId="3257135689" sldId="256"/>
            <ac:picMk id="6" creationId="{3509334C-7FD7-4633-A83A-4BDDCD027C3C}"/>
          </ac:picMkLst>
        </pc:picChg>
        <pc:picChg chg="mod topLvl modCrop">
          <ac:chgData name="武下 良太" userId="f990cf03baf2ac4d" providerId="LiveId" clId="{2DA7E163-E2E7-488F-9AE7-620E5578ADDE}" dt="2021-11-08T00:59:43.211" v="1910" actId="14100"/>
          <ac:picMkLst>
            <pc:docMk/>
            <pc:sldMk cId="3257135689" sldId="256"/>
            <ac:picMk id="7" creationId="{8B915F65-7009-4241-A2BE-15C304C9AC76}"/>
          </ac:picMkLst>
        </pc:picChg>
        <pc:picChg chg="mod topLvl modCrop">
          <ac:chgData name="武下 良太" userId="f990cf03baf2ac4d" providerId="LiveId" clId="{2DA7E163-E2E7-488F-9AE7-620E5578ADDE}" dt="2021-11-08T00:58:07.155" v="1906" actId="1076"/>
          <ac:picMkLst>
            <pc:docMk/>
            <pc:sldMk cId="3257135689" sldId="256"/>
            <ac:picMk id="8" creationId="{8AF6C06A-5993-473F-85E7-22F268C57B61}"/>
          </ac:picMkLst>
        </pc:picChg>
        <pc:picChg chg="mod topLvl modCrop">
          <ac:chgData name="武下 良太" userId="f990cf03baf2ac4d" providerId="LiveId" clId="{2DA7E163-E2E7-488F-9AE7-620E5578ADDE}" dt="2021-11-08T01:00:28.244" v="1917" actId="732"/>
          <ac:picMkLst>
            <pc:docMk/>
            <pc:sldMk cId="3257135689" sldId="256"/>
            <ac:picMk id="9" creationId="{FC75896A-CF24-4C04-B547-97A50B2DC26C}"/>
          </ac:picMkLst>
        </pc:picChg>
        <pc:picChg chg="add mod modCrop">
          <ac:chgData name="武下 良太" userId="f990cf03baf2ac4d" providerId="LiveId" clId="{2DA7E163-E2E7-488F-9AE7-620E5578ADDE}" dt="2021-11-08T01:03:29.899" v="1945" actId="1038"/>
          <ac:picMkLst>
            <pc:docMk/>
            <pc:sldMk cId="3257135689" sldId="256"/>
            <ac:picMk id="11" creationId="{521EF34A-DAE1-4F64-85F0-6C0A6C33C9D7}"/>
          </ac:picMkLst>
        </pc:picChg>
        <pc:picChg chg="mod">
          <ac:chgData name="武下 良太" userId="f990cf03baf2ac4d" providerId="LiveId" clId="{2DA7E163-E2E7-488F-9AE7-620E5578ADDE}" dt="2021-11-08T01:03:16.025" v="1941" actId="1035"/>
          <ac:picMkLst>
            <pc:docMk/>
            <pc:sldMk cId="3257135689" sldId="256"/>
            <ac:picMk id="13" creationId="{FD9F8C30-D52B-484D-9C5E-B29434161584}"/>
          </ac:picMkLst>
        </pc:picChg>
        <pc:picChg chg="del">
          <ac:chgData name="武下 良太" userId="f990cf03baf2ac4d" providerId="LiveId" clId="{2DA7E163-E2E7-488F-9AE7-620E5578ADDE}" dt="2021-11-08T01:04:12.056" v="1958" actId="478"/>
          <ac:picMkLst>
            <pc:docMk/>
            <pc:sldMk cId="3257135689" sldId="256"/>
            <ac:picMk id="15" creationId="{38A4CBB2-5343-4911-A90A-3CF816CA4C92}"/>
          </ac:picMkLst>
        </pc:picChg>
        <pc:picChg chg="del">
          <ac:chgData name="武下 良太" userId="f990cf03baf2ac4d" providerId="LiveId" clId="{2DA7E163-E2E7-488F-9AE7-620E5578ADDE}" dt="2021-11-08T01:04:12.655" v="1959" actId="478"/>
          <ac:picMkLst>
            <pc:docMk/>
            <pc:sldMk cId="3257135689" sldId="256"/>
            <ac:picMk id="16" creationId="{A8C05BBC-F132-453F-9853-49B797D461BC}"/>
          </ac:picMkLst>
        </pc:picChg>
        <pc:picChg chg="add del mod modCrop">
          <ac:chgData name="武下 良太" userId="f990cf03baf2ac4d" providerId="LiveId" clId="{2DA7E163-E2E7-488F-9AE7-620E5578ADDE}" dt="2021-11-08T00:42:30.235" v="1789" actId="478"/>
          <ac:picMkLst>
            <pc:docMk/>
            <pc:sldMk cId="3257135689" sldId="256"/>
            <ac:picMk id="39" creationId="{ACD53A84-A25D-4430-A268-9960EDADA3D5}"/>
          </ac:picMkLst>
        </pc:picChg>
        <pc:picChg chg="add del mod">
          <ac:chgData name="武下 良太" userId="f990cf03baf2ac4d" providerId="LiveId" clId="{2DA7E163-E2E7-488F-9AE7-620E5578ADDE}" dt="2021-11-02T05:41:44.453" v="91" actId="478"/>
          <ac:picMkLst>
            <pc:docMk/>
            <pc:sldMk cId="3257135689" sldId="256"/>
            <ac:picMk id="42" creationId="{375F9A38-01A3-44DE-9A20-BB2345EC5A6C}"/>
          </ac:picMkLst>
        </pc:picChg>
        <pc:picChg chg="add mod modCrop">
          <ac:chgData name="武下 良太" userId="f990cf03baf2ac4d" providerId="LiveId" clId="{2DA7E163-E2E7-488F-9AE7-620E5578ADDE}" dt="2021-11-08T01:01:27.486" v="1921" actId="165"/>
          <ac:picMkLst>
            <pc:docMk/>
            <pc:sldMk cId="3257135689" sldId="256"/>
            <ac:picMk id="44" creationId="{1F050245-2E52-4DB8-A671-D710F8E6785F}"/>
          </ac:picMkLst>
        </pc:picChg>
        <pc:picChg chg="add del mod">
          <ac:chgData name="武下 良太" userId="f990cf03baf2ac4d" providerId="LiveId" clId="{2DA7E163-E2E7-488F-9AE7-620E5578ADDE}" dt="2021-11-02T05:46:37.721" v="222" actId="478"/>
          <ac:picMkLst>
            <pc:docMk/>
            <pc:sldMk cId="3257135689" sldId="256"/>
            <ac:picMk id="45" creationId="{6E9E05DE-1A7E-4167-ACC2-8A732DF49A68}"/>
          </ac:picMkLst>
        </pc:picChg>
        <pc:picChg chg="add mod modCrop">
          <ac:chgData name="武下 良太" userId="f990cf03baf2ac4d" providerId="LiveId" clId="{2DA7E163-E2E7-488F-9AE7-620E5578ADDE}" dt="2021-11-08T01:03:29.899" v="1945" actId="1038"/>
          <ac:picMkLst>
            <pc:docMk/>
            <pc:sldMk cId="3257135689" sldId="256"/>
            <ac:picMk id="48" creationId="{3AF7D3C5-73BE-43BB-9C24-41ABDC7E091B}"/>
          </ac:picMkLst>
        </pc:picChg>
        <pc:picChg chg="add del mod">
          <ac:chgData name="武下 良太" userId="f990cf03baf2ac4d" providerId="LiveId" clId="{2DA7E163-E2E7-488F-9AE7-620E5578ADDE}" dt="2021-11-02T05:45:25.970" v="208" actId="478"/>
          <ac:picMkLst>
            <pc:docMk/>
            <pc:sldMk cId="3257135689" sldId="256"/>
            <ac:picMk id="48" creationId="{40131350-0C7F-4830-A776-43327B0611F1}"/>
          </ac:picMkLst>
        </pc:picChg>
        <pc:picChg chg="add mod modCrop">
          <ac:chgData name="武下 良太" userId="f990cf03baf2ac4d" providerId="LiveId" clId="{2DA7E163-E2E7-488F-9AE7-620E5578ADDE}" dt="2021-11-08T01:01:27.486" v="1921" actId="165"/>
          <ac:picMkLst>
            <pc:docMk/>
            <pc:sldMk cId="3257135689" sldId="256"/>
            <ac:picMk id="49" creationId="{171931AF-FD95-4EE3-91BE-67FF1E14185A}"/>
          </ac:picMkLst>
        </pc:picChg>
        <pc:picChg chg="add mod">
          <ac:chgData name="武下 良太" userId="f990cf03baf2ac4d" providerId="LiveId" clId="{2DA7E163-E2E7-488F-9AE7-620E5578ADDE}" dt="2021-11-08T01:01:27.486" v="1921" actId="165"/>
          <ac:picMkLst>
            <pc:docMk/>
            <pc:sldMk cId="3257135689" sldId="256"/>
            <ac:picMk id="50" creationId="{068C6215-895C-4BBF-AEDE-CA5028A68C96}"/>
          </ac:picMkLst>
        </pc:picChg>
        <pc:picChg chg="mod">
          <ac:chgData name="武下 良太" userId="f990cf03baf2ac4d" providerId="LiveId" clId="{2DA7E163-E2E7-488F-9AE7-620E5578ADDE}" dt="2021-11-08T01:01:27.486" v="1921" actId="165"/>
          <ac:picMkLst>
            <pc:docMk/>
            <pc:sldMk cId="3257135689" sldId="256"/>
            <ac:picMk id="53" creationId="{A5AB89EF-41A2-41E0-8CCB-50974D97231B}"/>
          </ac:picMkLst>
        </pc:picChg>
        <pc:picChg chg="mod">
          <ac:chgData name="武下 良太" userId="f990cf03baf2ac4d" providerId="LiveId" clId="{2DA7E163-E2E7-488F-9AE7-620E5578ADDE}" dt="2021-11-08T01:01:27.486" v="1921" actId="165"/>
          <ac:picMkLst>
            <pc:docMk/>
            <pc:sldMk cId="3257135689" sldId="256"/>
            <ac:picMk id="54" creationId="{AEE7CCA3-2F63-4C8B-BC41-C3365F859A2B}"/>
          </ac:picMkLst>
        </pc:picChg>
        <pc:picChg chg="mod">
          <ac:chgData name="武下 良太" userId="f990cf03baf2ac4d" providerId="LiveId" clId="{2DA7E163-E2E7-488F-9AE7-620E5578ADDE}" dt="2021-11-08T01:01:27.486" v="1921" actId="165"/>
          <ac:picMkLst>
            <pc:docMk/>
            <pc:sldMk cId="3257135689" sldId="256"/>
            <ac:picMk id="55" creationId="{61C680A3-FC44-4BC0-AFC1-3F8A024B26C8}"/>
          </ac:picMkLst>
        </pc:picChg>
        <pc:picChg chg="add mod topLvl modCrop">
          <ac:chgData name="武下 良太" userId="f990cf03baf2ac4d" providerId="LiveId" clId="{2DA7E163-E2E7-488F-9AE7-620E5578ADDE}" dt="2021-11-08T01:01:27.486" v="1921" actId="165"/>
          <ac:picMkLst>
            <pc:docMk/>
            <pc:sldMk cId="3257135689" sldId="256"/>
            <ac:picMk id="58" creationId="{58DCA67A-0717-44BC-B56D-C6C53E3DCDCF}"/>
          </ac:picMkLst>
        </pc:picChg>
        <pc:picChg chg="add mod">
          <ac:chgData name="武下 良太" userId="f990cf03baf2ac4d" providerId="LiveId" clId="{2DA7E163-E2E7-488F-9AE7-620E5578ADDE}" dt="2021-11-08T01:01:27.486" v="1921" actId="165"/>
          <ac:picMkLst>
            <pc:docMk/>
            <pc:sldMk cId="3257135689" sldId="256"/>
            <ac:picMk id="60" creationId="{A27B340B-E4EA-41F5-8BAD-5C799FC6D3C1}"/>
          </ac:picMkLst>
        </pc:picChg>
        <pc:picChg chg="add del mod modCrop">
          <ac:chgData name="武下 良太" userId="f990cf03baf2ac4d" providerId="LiveId" clId="{2DA7E163-E2E7-488F-9AE7-620E5578ADDE}" dt="2021-11-08T01:04:13.330" v="1960" actId="478"/>
          <ac:picMkLst>
            <pc:docMk/>
            <pc:sldMk cId="3257135689" sldId="256"/>
            <ac:picMk id="75" creationId="{1C5FAE91-5DFC-4AB5-B937-312BF9506B11}"/>
          </ac:picMkLst>
        </pc:picChg>
        <pc:cxnChg chg="mod">
          <ac:chgData name="武下 良太" userId="f990cf03baf2ac4d" providerId="LiveId" clId="{2DA7E163-E2E7-488F-9AE7-620E5578ADDE}" dt="2021-11-08T01:01:27.486" v="1921" actId="165"/>
          <ac:cxnSpMkLst>
            <pc:docMk/>
            <pc:sldMk cId="3257135689" sldId="256"/>
            <ac:cxnSpMk id="30" creationId="{37A52624-B2E2-435D-9007-033DF80CF3DD}"/>
          </ac:cxnSpMkLst>
        </pc:cxnChg>
        <pc:cxnChg chg="mod">
          <ac:chgData name="武下 良太" userId="f990cf03baf2ac4d" providerId="LiveId" clId="{2DA7E163-E2E7-488F-9AE7-620E5578ADDE}" dt="2021-11-08T01:01:27.486" v="1921" actId="165"/>
          <ac:cxnSpMkLst>
            <pc:docMk/>
            <pc:sldMk cId="3257135689" sldId="256"/>
            <ac:cxnSpMk id="31" creationId="{3A537A9D-A483-46EB-A4B1-E0AC1D9A778E}"/>
          </ac:cxnSpMkLst>
        </pc:cxnChg>
        <pc:cxnChg chg="mod">
          <ac:chgData name="武下 良太" userId="f990cf03baf2ac4d" providerId="LiveId" clId="{2DA7E163-E2E7-488F-9AE7-620E5578ADDE}" dt="2021-11-08T01:01:27.486" v="1921" actId="165"/>
          <ac:cxnSpMkLst>
            <pc:docMk/>
            <pc:sldMk cId="3257135689" sldId="256"/>
            <ac:cxnSpMk id="32" creationId="{B3F3646E-364B-4CC6-B8A9-09A5C7C677EF}"/>
          </ac:cxnSpMkLst>
        </pc:cxnChg>
        <pc:cxnChg chg="mod">
          <ac:chgData name="武下 良太" userId="f990cf03baf2ac4d" providerId="LiveId" clId="{2DA7E163-E2E7-488F-9AE7-620E5578ADDE}" dt="2021-11-08T01:01:27.486" v="1921" actId="165"/>
          <ac:cxnSpMkLst>
            <pc:docMk/>
            <pc:sldMk cId="3257135689" sldId="256"/>
            <ac:cxnSpMk id="33" creationId="{10455397-3DBC-47E1-864E-F7F176FD4274}"/>
          </ac:cxnSpMkLst>
        </pc:cxnChg>
        <pc:cxnChg chg="mod">
          <ac:chgData name="武下 良太" userId="f990cf03baf2ac4d" providerId="LiveId" clId="{2DA7E163-E2E7-488F-9AE7-620E5578ADDE}" dt="2021-11-02T05:56:28.057" v="271"/>
          <ac:cxnSpMkLst>
            <pc:docMk/>
            <pc:sldMk cId="3257135689" sldId="256"/>
            <ac:cxnSpMk id="66" creationId="{01E53750-382B-422F-9F0F-E96BEB3FEF25}"/>
          </ac:cxnSpMkLst>
        </pc:cxnChg>
        <pc:cxnChg chg="mod">
          <ac:chgData name="武下 良太" userId="f990cf03baf2ac4d" providerId="LiveId" clId="{2DA7E163-E2E7-488F-9AE7-620E5578ADDE}" dt="2021-11-02T05:56:28.057" v="271"/>
          <ac:cxnSpMkLst>
            <pc:docMk/>
            <pc:sldMk cId="3257135689" sldId="256"/>
            <ac:cxnSpMk id="67" creationId="{22E9C833-8361-471B-B8FF-7DD9C0B182AF}"/>
          </ac:cxnSpMkLst>
        </pc:cxnChg>
        <pc:cxnChg chg="mod">
          <ac:chgData name="武下 良太" userId="f990cf03baf2ac4d" providerId="LiveId" clId="{2DA7E163-E2E7-488F-9AE7-620E5578ADDE}" dt="2021-11-02T05:56:28.057" v="271"/>
          <ac:cxnSpMkLst>
            <pc:docMk/>
            <pc:sldMk cId="3257135689" sldId="256"/>
            <ac:cxnSpMk id="68" creationId="{D65ADB7B-6943-4CA2-BA67-F2F3212B24FA}"/>
          </ac:cxnSpMkLst>
        </pc:cxnChg>
        <pc:cxnChg chg="mod">
          <ac:chgData name="武下 良太" userId="f990cf03baf2ac4d" providerId="LiveId" clId="{2DA7E163-E2E7-488F-9AE7-620E5578ADDE}" dt="2021-11-02T05:56:28.057" v="271"/>
          <ac:cxnSpMkLst>
            <pc:docMk/>
            <pc:sldMk cId="3257135689" sldId="256"/>
            <ac:cxnSpMk id="69" creationId="{E46E42ED-AAB6-4D36-A040-3D7DD2E81AA2}"/>
          </ac:cxnSpMkLst>
        </pc:cxnChg>
      </pc:sldChg>
      <pc:sldChg chg="addSp delSp modSp new mod">
        <pc:chgData name="武下 良太" userId="f990cf03baf2ac4d" providerId="LiveId" clId="{2DA7E163-E2E7-488F-9AE7-620E5578ADDE}" dt="2021-11-08T00:26:40.911" v="1778" actId="555"/>
        <pc:sldMkLst>
          <pc:docMk/>
          <pc:sldMk cId="1792131844" sldId="257"/>
        </pc:sldMkLst>
        <pc:spChg chg="del">
          <ac:chgData name="武下 良太" userId="f990cf03baf2ac4d" providerId="LiveId" clId="{2DA7E163-E2E7-488F-9AE7-620E5578ADDE}" dt="2021-11-05T00:36:35.526" v="930" actId="478"/>
          <ac:spMkLst>
            <pc:docMk/>
            <pc:sldMk cId="1792131844" sldId="257"/>
            <ac:spMk id="2" creationId="{B3442C04-25E6-44C8-AF59-C6F91A9AB0E0}"/>
          </ac:spMkLst>
        </pc:spChg>
        <pc:spChg chg="del">
          <ac:chgData name="武下 良太" userId="f990cf03baf2ac4d" providerId="LiveId" clId="{2DA7E163-E2E7-488F-9AE7-620E5578ADDE}" dt="2021-11-05T00:36:33.518" v="929" actId="478"/>
          <ac:spMkLst>
            <pc:docMk/>
            <pc:sldMk cId="1792131844" sldId="257"/>
            <ac:spMk id="3" creationId="{91D38D5B-8E64-4FE6-B921-20496EBF1CD9}"/>
          </ac:spMkLst>
        </pc:spChg>
        <pc:spChg chg="add mod">
          <ac:chgData name="武下 良太" userId="f990cf03baf2ac4d" providerId="LiveId" clId="{2DA7E163-E2E7-488F-9AE7-620E5578ADDE}" dt="2021-11-05T00:51:26.435" v="1070" actId="1582"/>
          <ac:spMkLst>
            <pc:docMk/>
            <pc:sldMk cId="1792131844" sldId="257"/>
            <ac:spMk id="9" creationId="{C9693FAE-075F-4B4E-AEA9-8836BC52B816}"/>
          </ac:spMkLst>
        </pc:spChg>
        <pc:spChg chg="add del mod">
          <ac:chgData name="武下 良太" userId="f990cf03baf2ac4d" providerId="LiveId" clId="{2DA7E163-E2E7-488F-9AE7-620E5578ADDE}" dt="2021-11-05T00:47:33.913" v="1055" actId="478"/>
          <ac:spMkLst>
            <pc:docMk/>
            <pc:sldMk cId="1792131844" sldId="257"/>
            <ac:spMk id="10" creationId="{8E32EF60-FBB9-4C89-9332-CFF84DAB687D}"/>
          </ac:spMkLst>
        </pc:spChg>
        <pc:spChg chg="add mod">
          <ac:chgData name="武下 良太" userId="f990cf03baf2ac4d" providerId="LiveId" clId="{2DA7E163-E2E7-488F-9AE7-620E5578ADDE}" dt="2021-11-08T00:26:40.911" v="1778" actId="555"/>
          <ac:spMkLst>
            <pc:docMk/>
            <pc:sldMk cId="1792131844" sldId="257"/>
            <ac:spMk id="11" creationId="{8DFE2D87-655A-4178-A67C-CEB45480085C}"/>
          </ac:spMkLst>
        </pc:spChg>
        <pc:spChg chg="add mod">
          <ac:chgData name="武下 良太" userId="f990cf03baf2ac4d" providerId="LiveId" clId="{2DA7E163-E2E7-488F-9AE7-620E5578ADDE}" dt="2021-11-05T01:14:43.965" v="1715" actId="113"/>
          <ac:spMkLst>
            <pc:docMk/>
            <pc:sldMk cId="1792131844" sldId="257"/>
            <ac:spMk id="12" creationId="{27E493C7-DF9B-4BEA-8016-239D3AC21C02}"/>
          </ac:spMkLst>
        </pc:spChg>
        <pc:spChg chg="add mod">
          <ac:chgData name="武下 良太" userId="f990cf03baf2ac4d" providerId="LiveId" clId="{2DA7E163-E2E7-488F-9AE7-620E5578ADDE}" dt="2021-11-08T00:25:12.629" v="1757" actId="1036"/>
          <ac:spMkLst>
            <pc:docMk/>
            <pc:sldMk cId="1792131844" sldId="257"/>
            <ac:spMk id="13" creationId="{AF681C40-1FD9-449F-ABB8-BBC098F9EFDF}"/>
          </ac:spMkLst>
        </pc:spChg>
        <pc:spChg chg="add mod">
          <ac:chgData name="武下 良太" userId="f990cf03baf2ac4d" providerId="LiveId" clId="{2DA7E163-E2E7-488F-9AE7-620E5578ADDE}" dt="2021-11-08T00:26:40.911" v="1778" actId="555"/>
          <ac:spMkLst>
            <pc:docMk/>
            <pc:sldMk cId="1792131844" sldId="257"/>
            <ac:spMk id="14" creationId="{5A0CD6E2-EA48-4D09-9AF0-16AFF3AC6CBB}"/>
          </ac:spMkLst>
        </pc:spChg>
        <pc:spChg chg="add mod">
          <ac:chgData name="武下 良太" userId="f990cf03baf2ac4d" providerId="LiveId" clId="{2DA7E163-E2E7-488F-9AE7-620E5578ADDE}" dt="2021-11-05T01:15:04.289" v="1718"/>
          <ac:spMkLst>
            <pc:docMk/>
            <pc:sldMk cId="1792131844" sldId="257"/>
            <ac:spMk id="17" creationId="{EF6B2881-F434-43CD-ABF4-00D8C40C3F8C}"/>
          </ac:spMkLst>
        </pc:spChg>
        <pc:spChg chg="add mod">
          <ac:chgData name="武下 良太" userId="f990cf03baf2ac4d" providerId="LiveId" clId="{2DA7E163-E2E7-488F-9AE7-620E5578ADDE}" dt="2021-11-08T00:25:17.295" v="1763" actId="1036"/>
          <ac:spMkLst>
            <pc:docMk/>
            <pc:sldMk cId="1792131844" sldId="257"/>
            <ac:spMk id="19" creationId="{2295D674-44EA-4EC3-8283-B2DBA0247623}"/>
          </ac:spMkLst>
        </pc:spChg>
        <pc:spChg chg="add mod">
          <ac:chgData name="武下 良太" userId="f990cf03baf2ac4d" providerId="LiveId" clId="{2DA7E163-E2E7-488F-9AE7-620E5578ADDE}" dt="2021-11-05T01:15:04.289" v="1718"/>
          <ac:spMkLst>
            <pc:docMk/>
            <pc:sldMk cId="1792131844" sldId="257"/>
            <ac:spMk id="20" creationId="{2BC46267-C00E-42B3-AFAB-BBAC89D8A28F}"/>
          </ac:spMkLst>
        </pc:spChg>
        <pc:spChg chg="add mod">
          <ac:chgData name="武下 良太" userId="f990cf03baf2ac4d" providerId="LiveId" clId="{2DA7E163-E2E7-488F-9AE7-620E5578ADDE}" dt="2021-11-05T01:15:04.289" v="1718"/>
          <ac:spMkLst>
            <pc:docMk/>
            <pc:sldMk cId="1792131844" sldId="257"/>
            <ac:spMk id="21" creationId="{6DE89500-616E-4F6C-9382-A774965E5FB9}"/>
          </ac:spMkLst>
        </pc:spChg>
        <pc:picChg chg="add mod modCrop">
          <ac:chgData name="武下 良太" userId="f990cf03baf2ac4d" providerId="LiveId" clId="{2DA7E163-E2E7-488F-9AE7-620E5578ADDE}" dt="2021-11-08T00:25:06.238" v="1754" actId="12788"/>
          <ac:picMkLst>
            <pc:docMk/>
            <pc:sldMk cId="1792131844" sldId="257"/>
            <ac:picMk id="3" creationId="{C5708310-5099-40FE-860B-67A524FA0FB4}"/>
          </ac:picMkLst>
        </pc:picChg>
        <pc:picChg chg="add del mod">
          <ac:chgData name="武下 良太" userId="f990cf03baf2ac4d" providerId="LiveId" clId="{2DA7E163-E2E7-488F-9AE7-620E5578ADDE}" dt="2021-11-05T00:42:12.960" v="935" actId="478"/>
          <ac:picMkLst>
            <pc:docMk/>
            <pc:sldMk cId="1792131844" sldId="257"/>
            <ac:picMk id="5" creationId="{F933B15B-33B1-4BCB-931F-CB7D86867E73}"/>
          </ac:picMkLst>
        </pc:picChg>
        <pc:picChg chg="add mod modCrop">
          <ac:chgData name="武下 良太" userId="f990cf03baf2ac4d" providerId="LiveId" clId="{2DA7E163-E2E7-488F-9AE7-620E5578ADDE}" dt="2021-11-08T00:26:14.208" v="1768" actId="14100"/>
          <ac:picMkLst>
            <pc:docMk/>
            <pc:sldMk cId="1792131844" sldId="257"/>
            <ac:picMk id="7" creationId="{6DDDCE9B-2C53-427C-A6AE-A9A96D30426D}"/>
          </ac:picMkLst>
        </pc:picChg>
        <pc:picChg chg="add mod">
          <ac:chgData name="武下 良太" userId="f990cf03baf2ac4d" providerId="LiveId" clId="{2DA7E163-E2E7-488F-9AE7-620E5578ADDE}" dt="2021-11-05T00:53:04.306" v="1120" actId="1036"/>
          <ac:picMkLst>
            <pc:docMk/>
            <pc:sldMk cId="1792131844" sldId="257"/>
            <ac:picMk id="8" creationId="{92902BCF-8D39-497D-9E30-B01D059B9C7D}"/>
          </ac:picMkLst>
        </pc:picChg>
        <pc:picChg chg="add mod">
          <ac:chgData name="武下 良太" userId="f990cf03baf2ac4d" providerId="LiveId" clId="{2DA7E163-E2E7-488F-9AE7-620E5578ADDE}" dt="2021-11-08T00:26:33.753" v="1776" actId="1035"/>
          <ac:picMkLst>
            <pc:docMk/>
            <pc:sldMk cId="1792131844" sldId="257"/>
            <ac:picMk id="15" creationId="{C7E868C3-5BB6-4BB1-98F4-60ECFF7F43A1}"/>
          </ac:picMkLst>
        </pc:picChg>
        <pc:picChg chg="add mod">
          <ac:chgData name="武下 良太" userId="f990cf03baf2ac4d" providerId="LiveId" clId="{2DA7E163-E2E7-488F-9AE7-620E5578ADDE}" dt="2021-11-08T00:26:33.753" v="1776" actId="1035"/>
          <ac:picMkLst>
            <pc:docMk/>
            <pc:sldMk cId="1792131844" sldId="257"/>
            <ac:picMk id="16" creationId="{16F2289E-81BE-4D50-BCF7-FF3EF6263DA8}"/>
          </ac:picMkLst>
        </pc:picChg>
        <pc:picChg chg="add del mod">
          <ac:chgData name="武下 良太" userId="f990cf03baf2ac4d" providerId="LiveId" clId="{2DA7E163-E2E7-488F-9AE7-620E5578ADDE}" dt="2021-11-08T00:24:36.489" v="1731" actId="478"/>
          <ac:picMkLst>
            <pc:docMk/>
            <pc:sldMk cId="1792131844" sldId="257"/>
            <ac:picMk id="18" creationId="{9C9A5A32-E8A8-4071-BD99-4C043324F40F}"/>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ja-JP" altLang="en-US"/>
              <a:t>マスター タイトルの書式設定</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A45969E-4BBB-4B6C-AAEC-902FC3912657}" type="datetimeFigureOut">
              <a:rPr kumimoji="1" lang="ja-JP" altLang="en-US" smtClean="0"/>
              <a:t>2021/11/8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1349D0D-A9E2-4F9A-BA80-8779E4476AD7}" type="slidenum">
              <a:rPr kumimoji="1" lang="ja-JP" altLang="en-US" smtClean="0"/>
              <a:t>‹#›</a:t>
            </a:fld>
            <a:endParaRPr kumimoji="1" lang="ja-JP" altLang="en-US"/>
          </a:p>
        </p:txBody>
      </p:sp>
    </p:spTree>
    <p:extLst>
      <p:ext uri="{BB962C8B-B14F-4D97-AF65-F5344CB8AC3E}">
        <p14:creationId xmlns:p14="http://schemas.microsoft.com/office/powerpoint/2010/main" val="1566276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A45969E-4BBB-4B6C-AAEC-902FC3912657}" type="datetimeFigureOut">
              <a:rPr kumimoji="1" lang="ja-JP" altLang="en-US" smtClean="0"/>
              <a:t>2021/11/8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1349D0D-A9E2-4F9A-BA80-8779E4476AD7}" type="slidenum">
              <a:rPr kumimoji="1" lang="ja-JP" altLang="en-US" smtClean="0"/>
              <a:t>‹#›</a:t>
            </a:fld>
            <a:endParaRPr kumimoji="1" lang="ja-JP" altLang="en-US"/>
          </a:p>
        </p:txBody>
      </p:sp>
    </p:spTree>
    <p:extLst>
      <p:ext uri="{BB962C8B-B14F-4D97-AF65-F5344CB8AC3E}">
        <p14:creationId xmlns:p14="http://schemas.microsoft.com/office/powerpoint/2010/main" val="1562090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A45969E-4BBB-4B6C-AAEC-902FC3912657}" type="datetimeFigureOut">
              <a:rPr kumimoji="1" lang="ja-JP" altLang="en-US" smtClean="0"/>
              <a:t>2021/11/8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1349D0D-A9E2-4F9A-BA80-8779E4476AD7}" type="slidenum">
              <a:rPr kumimoji="1" lang="ja-JP" altLang="en-US" smtClean="0"/>
              <a:t>‹#›</a:t>
            </a:fld>
            <a:endParaRPr kumimoji="1" lang="ja-JP" altLang="en-US"/>
          </a:p>
        </p:txBody>
      </p:sp>
    </p:spTree>
    <p:extLst>
      <p:ext uri="{BB962C8B-B14F-4D97-AF65-F5344CB8AC3E}">
        <p14:creationId xmlns:p14="http://schemas.microsoft.com/office/powerpoint/2010/main" val="757621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A45969E-4BBB-4B6C-AAEC-902FC3912657}" type="datetimeFigureOut">
              <a:rPr kumimoji="1" lang="ja-JP" altLang="en-US" smtClean="0"/>
              <a:t>2021/11/8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1349D0D-A9E2-4F9A-BA80-8779E4476AD7}" type="slidenum">
              <a:rPr kumimoji="1" lang="ja-JP" altLang="en-US" smtClean="0"/>
              <a:t>‹#›</a:t>
            </a:fld>
            <a:endParaRPr kumimoji="1" lang="ja-JP" altLang="en-US"/>
          </a:p>
        </p:txBody>
      </p:sp>
    </p:spTree>
    <p:extLst>
      <p:ext uri="{BB962C8B-B14F-4D97-AF65-F5344CB8AC3E}">
        <p14:creationId xmlns:p14="http://schemas.microsoft.com/office/powerpoint/2010/main" val="208240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A45969E-4BBB-4B6C-AAEC-902FC3912657}" type="datetimeFigureOut">
              <a:rPr kumimoji="1" lang="ja-JP" altLang="en-US" smtClean="0"/>
              <a:t>2021/11/8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1349D0D-A9E2-4F9A-BA80-8779E4476AD7}" type="slidenum">
              <a:rPr kumimoji="1" lang="ja-JP" altLang="en-US" smtClean="0"/>
              <a:t>‹#›</a:t>
            </a:fld>
            <a:endParaRPr kumimoji="1" lang="ja-JP" altLang="en-US"/>
          </a:p>
        </p:txBody>
      </p:sp>
    </p:spTree>
    <p:extLst>
      <p:ext uri="{BB962C8B-B14F-4D97-AF65-F5344CB8AC3E}">
        <p14:creationId xmlns:p14="http://schemas.microsoft.com/office/powerpoint/2010/main" val="1086501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A45969E-4BBB-4B6C-AAEC-902FC3912657}" type="datetimeFigureOut">
              <a:rPr kumimoji="1" lang="ja-JP" altLang="en-US" smtClean="0"/>
              <a:t>2021/11/8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1349D0D-A9E2-4F9A-BA80-8779E4476AD7}" type="slidenum">
              <a:rPr kumimoji="1" lang="ja-JP" altLang="en-US" smtClean="0"/>
              <a:t>‹#›</a:t>
            </a:fld>
            <a:endParaRPr kumimoji="1" lang="ja-JP" altLang="en-US"/>
          </a:p>
        </p:txBody>
      </p:sp>
    </p:spTree>
    <p:extLst>
      <p:ext uri="{BB962C8B-B14F-4D97-AF65-F5344CB8AC3E}">
        <p14:creationId xmlns:p14="http://schemas.microsoft.com/office/powerpoint/2010/main" val="2845692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4" name="Content Placeholder 3"/>
          <p:cNvSpPr>
            <a:spLocks noGrp="1"/>
          </p:cNvSpPr>
          <p:nvPr>
            <p:ph sz="half" idx="2"/>
          </p:nvPr>
        </p:nvSpPr>
        <p:spPr>
          <a:xfrm>
            <a:off x="736456" y="2761381"/>
            <a:ext cx="4523137" cy="40615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6" name="Content Placeholder 5"/>
          <p:cNvSpPr>
            <a:spLocks noGrp="1"/>
          </p:cNvSpPr>
          <p:nvPr>
            <p:ph sz="quarter" idx="4"/>
          </p:nvPr>
        </p:nvSpPr>
        <p:spPr>
          <a:xfrm>
            <a:off x="5412731" y="2761381"/>
            <a:ext cx="4545413" cy="40615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A45969E-4BBB-4B6C-AAEC-902FC3912657}" type="datetimeFigureOut">
              <a:rPr kumimoji="1" lang="ja-JP" altLang="en-US" smtClean="0"/>
              <a:t>2021/11/8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1349D0D-A9E2-4F9A-BA80-8779E4476AD7}" type="slidenum">
              <a:rPr kumimoji="1" lang="ja-JP" altLang="en-US" smtClean="0"/>
              <a:t>‹#›</a:t>
            </a:fld>
            <a:endParaRPr kumimoji="1" lang="ja-JP" altLang="en-US"/>
          </a:p>
        </p:txBody>
      </p:sp>
    </p:spTree>
    <p:extLst>
      <p:ext uri="{BB962C8B-B14F-4D97-AF65-F5344CB8AC3E}">
        <p14:creationId xmlns:p14="http://schemas.microsoft.com/office/powerpoint/2010/main" val="2045714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A45969E-4BBB-4B6C-AAEC-902FC3912657}" type="datetimeFigureOut">
              <a:rPr kumimoji="1" lang="ja-JP" altLang="en-US" smtClean="0"/>
              <a:t>2021/11/8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1349D0D-A9E2-4F9A-BA80-8779E4476AD7}" type="slidenum">
              <a:rPr kumimoji="1" lang="ja-JP" altLang="en-US" smtClean="0"/>
              <a:t>‹#›</a:t>
            </a:fld>
            <a:endParaRPr kumimoji="1" lang="ja-JP" altLang="en-US"/>
          </a:p>
        </p:txBody>
      </p:sp>
    </p:spTree>
    <p:extLst>
      <p:ext uri="{BB962C8B-B14F-4D97-AF65-F5344CB8AC3E}">
        <p14:creationId xmlns:p14="http://schemas.microsoft.com/office/powerpoint/2010/main" val="3992390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45969E-4BBB-4B6C-AAEC-902FC3912657}" type="datetimeFigureOut">
              <a:rPr kumimoji="1" lang="ja-JP" altLang="en-US" smtClean="0"/>
              <a:t>2021/11/8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1349D0D-A9E2-4F9A-BA80-8779E4476AD7}" type="slidenum">
              <a:rPr kumimoji="1" lang="ja-JP" altLang="en-US" smtClean="0"/>
              <a:t>‹#›</a:t>
            </a:fld>
            <a:endParaRPr kumimoji="1" lang="ja-JP" altLang="en-US"/>
          </a:p>
        </p:txBody>
      </p:sp>
    </p:spTree>
    <p:extLst>
      <p:ext uri="{BB962C8B-B14F-4D97-AF65-F5344CB8AC3E}">
        <p14:creationId xmlns:p14="http://schemas.microsoft.com/office/powerpoint/2010/main" val="2924582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ja-JP" altLang="en-US"/>
              <a:t>マスター タイトルの書式設定</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A45969E-4BBB-4B6C-AAEC-902FC3912657}" type="datetimeFigureOut">
              <a:rPr kumimoji="1" lang="ja-JP" altLang="en-US" smtClean="0"/>
              <a:t>2021/11/8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1349D0D-A9E2-4F9A-BA80-8779E4476AD7}" type="slidenum">
              <a:rPr kumimoji="1" lang="ja-JP" altLang="en-US" smtClean="0"/>
              <a:t>‹#›</a:t>
            </a:fld>
            <a:endParaRPr kumimoji="1" lang="ja-JP" altLang="en-US"/>
          </a:p>
        </p:txBody>
      </p:sp>
    </p:spTree>
    <p:extLst>
      <p:ext uri="{BB962C8B-B14F-4D97-AF65-F5344CB8AC3E}">
        <p14:creationId xmlns:p14="http://schemas.microsoft.com/office/powerpoint/2010/main" val="2427558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A45969E-4BBB-4B6C-AAEC-902FC3912657}" type="datetimeFigureOut">
              <a:rPr kumimoji="1" lang="ja-JP" altLang="en-US" smtClean="0"/>
              <a:t>2021/11/8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1349D0D-A9E2-4F9A-BA80-8779E4476AD7}" type="slidenum">
              <a:rPr kumimoji="1" lang="ja-JP" altLang="en-US" smtClean="0"/>
              <a:t>‹#›</a:t>
            </a:fld>
            <a:endParaRPr kumimoji="1" lang="ja-JP" altLang="en-US"/>
          </a:p>
        </p:txBody>
      </p:sp>
    </p:spTree>
    <p:extLst>
      <p:ext uri="{BB962C8B-B14F-4D97-AF65-F5344CB8AC3E}">
        <p14:creationId xmlns:p14="http://schemas.microsoft.com/office/powerpoint/2010/main" val="1030811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1A45969E-4BBB-4B6C-AAEC-902FC3912657}" type="datetimeFigureOut">
              <a:rPr kumimoji="1" lang="ja-JP" altLang="en-US" smtClean="0"/>
              <a:t>2021/11/8</a:t>
            </a:fld>
            <a:endParaRPr kumimoji="1" lang="ja-JP" altLang="en-US"/>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41349D0D-A9E2-4F9A-BA80-8779E4476AD7}" type="slidenum">
              <a:rPr kumimoji="1" lang="ja-JP" altLang="en-US" smtClean="0"/>
              <a:t>‹#›</a:t>
            </a:fld>
            <a:endParaRPr kumimoji="1" lang="ja-JP" altLang="en-US"/>
          </a:p>
        </p:txBody>
      </p:sp>
    </p:spTree>
    <p:extLst>
      <p:ext uri="{BB962C8B-B14F-4D97-AF65-F5344CB8AC3E}">
        <p14:creationId xmlns:p14="http://schemas.microsoft.com/office/powerpoint/2010/main" val="23481529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en-US"/>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0E1D7"/>
        </a:solidFill>
        <a:effectLst/>
      </p:bgPr>
    </p:bg>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18F6F99E-9120-4A56-97B7-7FE338F60E5F}"/>
              </a:ext>
            </a:extLst>
          </p:cNvPr>
          <p:cNvPicPr>
            <a:picLocks noChangeAspect="1"/>
          </p:cNvPicPr>
          <p:nvPr/>
        </p:nvPicPr>
        <p:blipFill rotWithShape="1">
          <a:blip r:embed="rId2">
            <a:extLst>
              <a:ext uri="{28A0092B-C50C-407E-A947-70E740481C1C}">
                <a14:useLocalDpi xmlns:a14="http://schemas.microsoft.com/office/drawing/2010/main" val="0"/>
              </a:ext>
            </a:extLst>
          </a:blip>
          <a:srcRect l="1553" r="4636"/>
          <a:stretch/>
        </p:blipFill>
        <p:spPr>
          <a:xfrm>
            <a:off x="-10909" y="-10636"/>
            <a:ext cx="5344418" cy="5697038"/>
          </a:xfrm>
          <a:prstGeom prst="rect">
            <a:avLst/>
          </a:prstGeom>
        </p:spPr>
      </p:pic>
      <p:pic>
        <p:nvPicPr>
          <p:cNvPr id="6" name="図 5">
            <a:extLst>
              <a:ext uri="{FF2B5EF4-FFF2-40B4-BE49-F238E27FC236}">
                <a16:creationId xmlns:a16="http://schemas.microsoft.com/office/drawing/2014/main" id="{3509334C-7FD7-4633-A83A-4BDDCD027C3C}"/>
              </a:ext>
            </a:extLst>
          </p:cNvPr>
          <p:cNvPicPr>
            <a:picLocks noChangeAspect="1"/>
          </p:cNvPicPr>
          <p:nvPr/>
        </p:nvPicPr>
        <p:blipFill rotWithShape="1">
          <a:blip r:embed="rId3">
            <a:extLst>
              <a:ext uri="{28A0092B-C50C-407E-A947-70E740481C1C}">
                <a14:useLocalDpi xmlns:a14="http://schemas.microsoft.com/office/drawing/2010/main" val="0"/>
              </a:ext>
            </a:extLst>
          </a:blip>
          <a:srcRect t="26130"/>
          <a:stretch/>
        </p:blipFill>
        <p:spPr>
          <a:xfrm>
            <a:off x="11677906" y="3337827"/>
            <a:ext cx="1900142" cy="1872362"/>
          </a:xfrm>
          <a:prstGeom prst="rect">
            <a:avLst/>
          </a:prstGeom>
        </p:spPr>
      </p:pic>
      <p:pic>
        <p:nvPicPr>
          <p:cNvPr id="7" name="図 6">
            <a:extLst>
              <a:ext uri="{FF2B5EF4-FFF2-40B4-BE49-F238E27FC236}">
                <a16:creationId xmlns:a16="http://schemas.microsoft.com/office/drawing/2014/main" id="{8B915F65-7009-4241-A2BE-15C304C9AC76}"/>
              </a:ext>
            </a:extLst>
          </p:cNvPr>
          <p:cNvPicPr>
            <a:picLocks noChangeAspect="1"/>
          </p:cNvPicPr>
          <p:nvPr/>
        </p:nvPicPr>
        <p:blipFill rotWithShape="1">
          <a:blip r:embed="rId4">
            <a:extLst>
              <a:ext uri="{28A0092B-C50C-407E-A947-70E740481C1C}">
                <a14:useLocalDpi xmlns:a14="http://schemas.microsoft.com/office/drawing/2010/main" val="0"/>
              </a:ext>
            </a:extLst>
          </a:blip>
          <a:srcRect l="31021" t="906" r="1617" b="52669"/>
          <a:stretch/>
        </p:blipFill>
        <p:spPr>
          <a:xfrm>
            <a:off x="7112331" y="5697420"/>
            <a:ext cx="1801383" cy="1862255"/>
          </a:xfrm>
          <a:prstGeom prst="rect">
            <a:avLst/>
          </a:prstGeom>
        </p:spPr>
      </p:pic>
      <p:pic>
        <p:nvPicPr>
          <p:cNvPr id="8" name="図 7">
            <a:extLst>
              <a:ext uri="{FF2B5EF4-FFF2-40B4-BE49-F238E27FC236}">
                <a16:creationId xmlns:a16="http://schemas.microsoft.com/office/drawing/2014/main" id="{8AF6C06A-5993-473F-85E7-22F268C57B61}"/>
              </a:ext>
            </a:extLst>
          </p:cNvPr>
          <p:cNvPicPr>
            <a:picLocks noChangeAspect="1"/>
          </p:cNvPicPr>
          <p:nvPr/>
        </p:nvPicPr>
        <p:blipFill rotWithShape="1">
          <a:blip r:embed="rId5">
            <a:extLst>
              <a:ext uri="{28A0092B-C50C-407E-A947-70E740481C1C}">
                <a14:useLocalDpi xmlns:a14="http://schemas.microsoft.com/office/drawing/2010/main" val="0"/>
              </a:ext>
            </a:extLst>
          </a:blip>
          <a:srcRect l="85" t="13680" r="-91" b="15812"/>
          <a:stretch/>
        </p:blipFill>
        <p:spPr>
          <a:xfrm>
            <a:off x="5333509" y="5692729"/>
            <a:ext cx="1782335" cy="1884908"/>
          </a:xfrm>
          <a:prstGeom prst="rect">
            <a:avLst/>
          </a:prstGeom>
        </p:spPr>
      </p:pic>
      <p:pic>
        <p:nvPicPr>
          <p:cNvPr id="9" name="図 8">
            <a:extLst>
              <a:ext uri="{FF2B5EF4-FFF2-40B4-BE49-F238E27FC236}">
                <a16:creationId xmlns:a16="http://schemas.microsoft.com/office/drawing/2014/main" id="{FC75896A-CF24-4C04-B547-97A50B2DC26C}"/>
              </a:ext>
            </a:extLst>
          </p:cNvPr>
          <p:cNvPicPr>
            <a:picLocks noChangeAspect="1"/>
          </p:cNvPicPr>
          <p:nvPr/>
        </p:nvPicPr>
        <p:blipFill rotWithShape="1">
          <a:blip r:embed="rId6">
            <a:extLst>
              <a:ext uri="{28A0092B-C50C-407E-A947-70E740481C1C}">
                <a14:useLocalDpi xmlns:a14="http://schemas.microsoft.com/office/drawing/2010/main" val="0"/>
              </a:ext>
            </a:extLst>
          </a:blip>
          <a:srcRect l="8603" t="-222" r="28211" b="1"/>
          <a:stretch/>
        </p:blipFill>
        <p:spPr>
          <a:xfrm>
            <a:off x="8913715" y="5697420"/>
            <a:ext cx="1778098" cy="1880217"/>
          </a:xfrm>
          <a:prstGeom prst="rect">
            <a:avLst/>
          </a:prstGeom>
        </p:spPr>
      </p:pic>
      <p:pic>
        <p:nvPicPr>
          <p:cNvPr id="13" name="図 12" descr="ロゴ&#10;&#10;中程度の精度で自動的に生成された説明">
            <a:extLst>
              <a:ext uri="{FF2B5EF4-FFF2-40B4-BE49-F238E27FC236}">
                <a16:creationId xmlns:a16="http://schemas.microsoft.com/office/drawing/2014/main" id="{FD9F8C30-D52B-484D-9C5E-B2943416158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7220" y="7020416"/>
            <a:ext cx="2321334" cy="468832"/>
          </a:xfrm>
          <a:prstGeom prst="rect">
            <a:avLst/>
          </a:prstGeom>
        </p:spPr>
      </p:pic>
      <p:sp>
        <p:nvSpPr>
          <p:cNvPr id="22" name="テキスト ボックス 21">
            <a:extLst>
              <a:ext uri="{FF2B5EF4-FFF2-40B4-BE49-F238E27FC236}">
                <a16:creationId xmlns:a16="http://schemas.microsoft.com/office/drawing/2014/main" id="{C9764D88-A945-4568-803B-1B3DBE449869}"/>
              </a:ext>
            </a:extLst>
          </p:cNvPr>
          <p:cNvSpPr txBox="1"/>
          <p:nvPr/>
        </p:nvSpPr>
        <p:spPr>
          <a:xfrm>
            <a:off x="449379" y="6557732"/>
            <a:ext cx="4423997" cy="338554"/>
          </a:xfrm>
          <a:prstGeom prst="rect">
            <a:avLst/>
          </a:prstGeom>
          <a:noFill/>
        </p:spPr>
        <p:txBody>
          <a:bodyPr wrap="square" rtlCol="0">
            <a:spAutoFit/>
          </a:bodyPr>
          <a:lstStyle/>
          <a:p>
            <a:r>
              <a:rPr kumimoji="1" lang="en-US" altLang="ja-JP" sz="800" dirty="0">
                <a:ea typeface="マメロン" panose="02000600000000000000"/>
              </a:rPr>
              <a:t>※</a:t>
            </a:r>
            <a:r>
              <a:rPr kumimoji="1" lang="ja-JP" altLang="en-US" sz="800" dirty="0">
                <a:ea typeface="マメロン" panose="02000600000000000000"/>
              </a:rPr>
              <a:t>写真は施工イメージです。</a:t>
            </a:r>
            <a:endParaRPr kumimoji="1" lang="en-US" altLang="ja-JP" sz="800" dirty="0">
              <a:ea typeface="マメロン" panose="02000600000000000000"/>
            </a:endParaRPr>
          </a:p>
          <a:p>
            <a:r>
              <a:rPr kumimoji="1" lang="en-US" altLang="ja-JP" sz="800" dirty="0">
                <a:ea typeface="マメロン" panose="02000600000000000000"/>
              </a:rPr>
              <a:t>※</a:t>
            </a:r>
            <a:r>
              <a:rPr kumimoji="1" lang="ja-JP" altLang="en-US" sz="800" dirty="0">
                <a:ea typeface="マメロン" panose="02000600000000000000"/>
              </a:rPr>
              <a:t>大切なオーナー様のお宅なので、防犯の理由の為、身分証をご提示いただく事があります。</a:t>
            </a:r>
            <a:endParaRPr kumimoji="1" lang="en-US" altLang="ja-JP" sz="800" dirty="0">
              <a:ea typeface="マメロン" panose="02000600000000000000"/>
            </a:endParaRPr>
          </a:p>
        </p:txBody>
      </p:sp>
      <p:pic>
        <p:nvPicPr>
          <p:cNvPr id="3" name="図 2">
            <a:extLst>
              <a:ext uri="{FF2B5EF4-FFF2-40B4-BE49-F238E27FC236}">
                <a16:creationId xmlns:a16="http://schemas.microsoft.com/office/drawing/2014/main" id="{DD40454F-4384-4E5D-947A-A52F33FB21A0}"/>
              </a:ext>
            </a:extLst>
          </p:cNvPr>
          <p:cNvPicPr>
            <a:picLocks noChangeAspect="1"/>
          </p:cNvPicPr>
          <p:nvPr/>
        </p:nvPicPr>
        <p:blipFill rotWithShape="1">
          <a:blip r:embed="rId8">
            <a:extLst>
              <a:ext uri="{28A0092B-C50C-407E-A947-70E740481C1C}">
                <a14:useLocalDpi xmlns:a14="http://schemas.microsoft.com/office/drawing/2010/main" val="0"/>
              </a:ext>
            </a:extLst>
          </a:blip>
          <a:srcRect t="26799" r="70562" b="33878"/>
          <a:stretch/>
        </p:blipFill>
        <p:spPr>
          <a:xfrm>
            <a:off x="6856710" y="2456950"/>
            <a:ext cx="520117" cy="521067"/>
          </a:xfrm>
          <a:prstGeom prst="rect">
            <a:avLst/>
          </a:prstGeom>
        </p:spPr>
      </p:pic>
      <p:sp>
        <p:nvSpPr>
          <p:cNvPr id="45" name="テキスト ボックス 44">
            <a:extLst>
              <a:ext uri="{FF2B5EF4-FFF2-40B4-BE49-F238E27FC236}">
                <a16:creationId xmlns:a16="http://schemas.microsoft.com/office/drawing/2014/main" id="{380D5E84-43A3-42D5-AEB2-A955740F3EE5}"/>
              </a:ext>
            </a:extLst>
          </p:cNvPr>
          <p:cNvSpPr txBox="1"/>
          <p:nvPr/>
        </p:nvSpPr>
        <p:spPr>
          <a:xfrm>
            <a:off x="488192" y="5830214"/>
            <a:ext cx="4423997" cy="738664"/>
          </a:xfrm>
          <a:prstGeom prst="rect">
            <a:avLst/>
          </a:prstGeom>
          <a:noFill/>
        </p:spPr>
        <p:txBody>
          <a:bodyPr wrap="square" rtlCol="0">
            <a:spAutoFit/>
          </a:bodyPr>
          <a:lstStyle/>
          <a:p>
            <a:r>
              <a:rPr kumimoji="1" lang="ja-JP" altLang="en-US" sz="1000" dirty="0">
                <a:ea typeface="マメロン" panose="02000600000000000000"/>
              </a:rPr>
              <a:t>　弊社のコロナウィルスへの対応に関して</a:t>
            </a:r>
            <a:endParaRPr kumimoji="1" lang="en-US" altLang="ja-JP" sz="1000" dirty="0">
              <a:ea typeface="マメロン" panose="02000600000000000000"/>
            </a:endParaRPr>
          </a:p>
          <a:p>
            <a:endParaRPr kumimoji="1" lang="en-US" altLang="ja-JP" sz="800" dirty="0">
              <a:ea typeface="マメロン" panose="02000600000000000000"/>
            </a:endParaRPr>
          </a:p>
          <a:p>
            <a:r>
              <a:rPr kumimoji="1" lang="ja-JP" altLang="en-US" sz="800" dirty="0">
                <a:ea typeface="マメロン" panose="02000600000000000000"/>
              </a:rPr>
              <a:t>■業務中は全社員に常時マスク着用を義務化しています。</a:t>
            </a:r>
            <a:endParaRPr kumimoji="1" lang="en-US" altLang="ja-JP" sz="800" dirty="0">
              <a:ea typeface="マメロン" panose="02000600000000000000"/>
            </a:endParaRPr>
          </a:p>
          <a:p>
            <a:r>
              <a:rPr kumimoji="1" lang="ja-JP" altLang="en-US" sz="800" dirty="0">
                <a:ea typeface="マメロン" panose="02000600000000000000"/>
              </a:rPr>
              <a:t>■備品等はこまめに消毒しています。</a:t>
            </a:r>
            <a:endParaRPr kumimoji="1" lang="en-US" altLang="ja-JP" sz="800" dirty="0">
              <a:ea typeface="マメロン" panose="02000600000000000000"/>
            </a:endParaRPr>
          </a:p>
          <a:p>
            <a:r>
              <a:rPr kumimoji="1" lang="ja-JP" altLang="en-US" sz="800" dirty="0">
                <a:ea typeface="マメロン" panose="02000600000000000000"/>
              </a:rPr>
              <a:t>■毎朝の検温を行っています。</a:t>
            </a:r>
            <a:endParaRPr kumimoji="1" lang="en-US" altLang="ja-JP" sz="800" dirty="0">
              <a:ea typeface="マメロン" panose="02000600000000000000"/>
            </a:endParaRPr>
          </a:p>
        </p:txBody>
      </p:sp>
      <p:pic>
        <p:nvPicPr>
          <p:cNvPr id="11" name="図 10">
            <a:extLst>
              <a:ext uri="{FF2B5EF4-FFF2-40B4-BE49-F238E27FC236}">
                <a16:creationId xmlns:a16="http://schemas.microsoft.com/office/drawing/2014/main" id="{521EF34A-DAE1-4F64-85F0-6C0A6C33C9D7}"/>
              </a:ext>
            </a:extLst>
          </p:cNvPr>
          <p:cNvPicPr>
            <a:picLocks noChangeAspect="1"/>
          </p:cNvPicPr>
          <p:nvPr/>
        </p:nvPicPr>
        <p:blipFill rotWithShape="1">
          <a:blip r:embed="rId9">
            <a:extLst>
              <a:ext uri="{28A0092B-C50C-407E-A947-70E740481C1C}">
                <a14:useLocalDpi xmlns:a14="http://schemas.microsoft.com/office/drawing/2010/main" val="0"/>
              </a:ext>
            </a:extLst>
          </a:blip>
          <a:srcRect l="72420" t="28458" r="7458" b="51901"/>
          <a:stretch/>
        </p:blipFill>
        <p:spPr>
          <a:xfrm>
            <a:off x="3199868" y="6150298"/>
            <a:ext cx="646795" cy="446831"/>
          </a:xfrm>
          <a:prstGeom prst="rect">
            <a:avLst/>
          </a:prstGeom>
        </p:spPr>
      </p:pic>
      <p:pic>
        <p:nvPicPr>
          <p:cNvPr id="48" name="図 47">
            <a:extLst>
              <a:ext uri="{FF2B5EF4-FFF2-40B4-BE49-F238E27FC236}">
                <a16:creationId xmlns:a16="http://schemas.microsoft.com/office/drawing/2014/main" id="{3AF7D3C5-73BE-43BB-9C24-41ABDC7E091B}"/>
              </a:ext>
            </a:extLst>
          </p:cNvPr>
          <p:cNvPicPr>
            <a:picLocks noChangeAspect="1"/>
          </p:cNvPicPr>
          <p:nvPr/>
        </p:nvPicPr>
        <p:blipFill rotWithShape="1">
          <a:blip r:embed="rId9">
            <a:extLst>
              <a:ext uri="{28A0092B-C50C-407E-A947-70E740481C1C}">
                <a14:useLocalDpi xmlns:a14="http://schemas.microsoft.com/office/drawing/2010/main" val="0"/>
              </a:ext>
            </a:extLst>
          </a:blip>
          <a:srcRect l="7384" t="51179" r="72494" b="29180"/>
          <a:stretch/>
        </p:blipFill>
        <p:spPr>
          <a:xfrm>
            <a:off x="3926036" y="6145359"/>
            <a:ext cx="646795" cy="446831"/>
          </a:xfrm>
          <a:prstGeom prst="rect">
            <a:avLst/>
          </a:prstGeom>
        </p:spPr>
      </p:pic>
      <p:sp>
        <p:nvSpPr>
          <p:cNvPr id="76" name="フリーフォーム: 図形 75">
            <a:extLst>
              <a:ext uri="{FF2B5EF4-FFF2-40B4-BE49-F238E27FC236}">
                <a16:creationId xmlns:a16="http://schemas.microsoft.com/office/drawing/2014/main" id="{0FAADE33-179F-4CEC-9B30-EDCA88EABE40}"/>
              </a:ext>
            </a:extLst>
          </p:cNvPr>
          <p:cNvSpPr/>
          <p:nvPr/>
        </p:nvSpPr>
        <p:spPr>
          <a:xfrm>
            <a:off x="6248596" y="417959"/>
            <a:ext cx="3581765" cy="3212653"/>
          </a:xfrm>
          <a:custGeom>
            <a:avLst/>
            <a:gdLst>
              <a:gd name="connsiteX0" fmla="*/ 1456660 w 2785730"/>
              <a:gd name="connsiteY0" fmla="*/ 0 h 2498652"/>
              <a:gd name="connsiteX1" fmla="*/ 0 w 2785730"/>
              <a:gd name="connsiteY1" fmla="*/ 1137684 h 2498652"/>
              <a:gd name="connsiteX2" fmla="*/ 659218 w 2785730"/>
              <a:gd name="connsiteY2" fmla="*/ 2498652 h 2498652"/>
              <a:gd name="connsiteX3" fmla="*/ 2243470 w 2785730"/>
              <a:gd name="connsiteY3" fmla="*/ 2477387 h 2498652"/>
              <a:gd name="connsiteX4" fmla="*/ 2785730 w 2785730"/>
              <a:gd name="connsiteY4" fmla="*/ 1041991 h 2498652"/>
              <a:gd name="connsiteX5" fmla="*/ 1456660 w 2785730"/>
              <a:gd name="connsiteY5" fmla="*/ 0 h 2498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85730" h="2498652">
                <a:moveTo>
                  <a:pt x="1456660" y="0"/>
                </a:moveTo>
                <a:lnTo>
                  <a:pt x="0" y="1137684"/>
                </a:lnTo>
                <a:lnTo>
                  <a:pt x="659218" y="2498652"/>
                </a:lnTo>
                <a:lnTo>
                  <a:pt x="2243470" y="2477387"/>
                </a:lnTo>
                <a:lnTo>
                  <a:pt x="2785730" y="1041991"/>
                </a:lnTo>
                <a:lnTo>
                  <a:pt x="1456660" y="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フリーフォーム: 図形 76">
            <a:extLst>
              <a:ext uri="{FF2B5EF4-FFF2-40B4-BE49-F238E27FC236}">
                <a16:creationId xmlns:a16="http://schemas.microsoft.com/office/drawing/2014/main" id="{207ACC44-7A12-4A93-ABFA-6945B777B189}"/>
              </a:ext>
            </a:extLst>
          </p:cNvPr>
          <p:cNvSpPr/>
          <p:nvPr/>
        </p:nvSpPr>
        <p:spPr>
          <a:xfrm>
            <a:off x="6414351" y="606323"/>
            <a:ext cx="3250254" cy="2915305"/>
          </a:xfrm>
          <a:custGeom>
            <a:avLst/>
            <a:gdLst>
              <a:gd name="connsiteX0" fmla="*/ 1456660 w 2785730"/>
              <a:gd name="connsiteY0" fmla="*/ 0 h 2498652"/>
              <a:gd name="connsiteX1" fmla="*/ 0 w 2785730"/>
              <a:gd name="connsiteY1" fmla="*/ 1137684 h 2498652"/>
              <a:gd name="connsiteX2" fmla="*/ 659218 w 2785730"/>
              <a:gd name="connsiteY2" fmla="*/ 2498652 h 2498652"/>
              <a:gd name="connsiteX3" fmla="*/ 2243470 w 2785730"/>
              <a:gd name="connsiteY3" fmla="*/ 2477387 h 2498652"/>
              <a:gd name="connsiteX4" fmla="*/ 2785730 w 2785730"/>
              <a:gd name="connsiteY4" fmla="*/ 1041991 h 2498652"/>
              <a:gd name="connsiteX5" fmla="*/ 1456660 w 2785730"/>
              <a:gd name="connsiteY5" fmla="*/ 0 h 2498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85730" h="2498652">
                <a:moveTo>
                  <a:pt x="1456660" y="0"/>
                </a:moveTo>
                <a:lnTo>
                  <a:pt x="0" y="1137684"/>
                </a:lnTo>
                <a:lnTo>
                  <a:pt x="659218" y="2498652"/>
                </a:lnTo>
                <a:lnTo>
                  <a:pt x="2243470" y="2477387"/>
                </a:lnTo>
                <a:lnTo>
                  <a:pt x="2785730" y="1041991"/>
                </a:lnTo>
                <a:lnTo>
                  <a:pt x="1456660" y="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E759F16D-1F5D-4254-A0F3-F0124C3BC678}"/>
              </a:ext>
            </a:extLst>
          </p:cNvPr>
          <p:cNvSpPr txBox="1"/>
          <p:nvPr/>
        </p:nvSpPr>
        <p:spPr>
          <a:xfrm>
            <a:off x="6726577" y="3810709"/>
            <a:ext cx="1850552" cy="400110"/>
          </a:xfrm>
          <a:prstGeom prst="rect">
            <a:avLst/>
          </a:prstGeom>
          <a:noFill/>
        </p:spPr>
        <p:txBody>
          <a:bodyPr wrap="square" rtlCol="0">
            <a:spAutoFit/>
          </a:bodyPr>
          <a:lstStyle/>
          <a:p>
            <a:r>
              <a:rPr kumimoji="1" lang="ja-JP" altLang="en-US" sz="1400" dirty="0">
                <a:ea typeface="マメロン" panose="02000600000000000000"/>
              </a:rPr>
              <a:t>開催場所：</a:t>
            </a:r>
            <a:r>
              <a:rPr kumimoji="1" lang="ja-JP" altLang="en-US" sz="2000" b="1" dirty="0">
                <a:ea typeface="マメロン" panose="02000600000000000000"/>
              </a:rPr>
              <a:t>高槻市</a:t>
            </a:r>
            <a:endParaRPr kumimoji="1" lang="en-US" altLang="ja-JP" sz="2000" b="1" dirty="0">
              <a:ea typeface="マメロン" panose="02000600000000000000"/>
            </a:endParaRPr>
          </a:p>
        </p:txBody>
      </p:sp>
      <p:sp>
        <p:nvSpPr>
          <p:cNvPr id="24" name="テキスト ボックス 23">
            <a:extLst>
              <a:ext uri="{FF2B5EF4-FFF2-40B4-BE49-F238E27FC236}">
                <a16:creationId xmlns:a16="http://schemas.microsoft.com/office/drawing/2014/main" id="{753C9A64-597D-4D09-B275-98144D3BBF3A}"/>
              </a:ext>
            </a:extLst>
          </p:cNvPr>
          <p:cNvSpPr txBox="1"/>
          <p:nvPr/>
        </p:nvSpPr>
        <p:spPr>
          <a:xfrm>
            <a:off x="6923176" y="1155567"/>
            <a:ext cx="2232604" cy="2092881"/>
          </a:xfrm>
          <a:prstGeom prst="rect">
            <a:avLst/>
          </a:prstGeom>
          <a:noFill/>
        </p:spPr>
        <p:txBody>
          <a:bodyPr wrap="square" rtlCol="0">
            <a:spAutoFit/>
          </a:bodyPr>
          <a:lstStyle/>
          <a:p>
            <a:pPr algn="ctr"/>
            <a:r>
              <a:rPr kumimoji="1" lang="en-US" altLang="ja-JP" sz="2400" b="1" dirty="0">
                <a:ea typeface="マメロン" panose="02000600000000000000"/>
              </a:rPr>
              <a:t>Owner’s </a:t>
            </a:r>
            <a:r>
              <a:rPr kumimoji="1" lang="en-US" altLang="ja-JP" sz="5400" b="1" dirty="0">
                <a:ea typeface="マメロン" panose="02000600000000000000"/>
              </a:rPr>
              <a:t>House</a:t>
            </a:r>
          </a:p>
          <a:p>
            <a:pPr algn="ctr"/>
            <a:r>
              <a:rPr kumimoji="1" lang="ja-JP" altLang="en-US" sz="2800" b="1" dirty="0">
                <a:ea typeface="マメロン" panose="02000600000000000000"/>
              </a:rPr>
              <a:t>見学会</a:t>
            </a:r>
            <a:endParaRPr kumimoji="1" lang="en-US" altLang="ja-JP" sz="2800" b="1" dirty="0">
              <a:ea typeface="マメロン" panose="02000600000000000000"/>
            </a:endParaRPr>
          </a:p>
          <a:p>
            <a:pPr algn="ctr"/>
            <a:endParaRPr kumimoji="1" lang="en-US" altLang="ja-JP" sz="2400" b="1" dirty="0">
              <a:ea typeface="マメロン" panose="02000600000000000000"/>
            </a:endParaRPr>
          </a:p>
        </p:txBody>
      </p:sp>
      <p:grpSp>
        <p:nvGrpSpPr>
          <p:cNvPr id="37" name="グループ化 36">
            <a:extLst>
              <a:ext uri="{FF2B5EF4-FFF2-40B4-BE49-F238E27FC236}">
                <a16:creationId xmlns:a16="http://schemas.microsoft.com/office/drawing/2014/main" id="{F73EDC74-6D48-4F9C-9269-DA1B67409F94}"/>
              </a:ext>
            </a:extLst>
          </p:cNvPr>
          <p:cNvGrpSpPr/>
          <p:nvPr/>
        </p:nvGrpSpPr>
        <p:grpSpPr>
          <a:xfrm>
            <a:off x="6083205" y="559686"/>
            <a:ext cx="1195274" cy="1689909"/>
            <a:chOff x="8365780" y="582200"/>
            <a:chExt cx="1195274" cy="1689909"/>
          </a:xfrm>
        </p:grpSpPr>
        <p:grpSp>
          <p:nvGrpSpPr>
            <p:cNvPr id="29" name="グループ化 28">
              <a:extLst>
                <a:ext uri="{FF2B5EF4-FFF2-40B4-BE49-F238E27FC236}">
                  <a16:creationId xmlns:a16="http://schemas.microsoft.com/office/drawing/2014/main" id="{005F823F-CBF0-4D4A-9B8E-9D9A4C4C3739}"/>
                </a:ext>
              </a:extLst>
            </p:cNvPr>
            <p:cNvGrpSpPr/>
            <p:nvPr/>
          </p:nvGrpSpPr>
          <p:grpSpPr>
            <a:xfrm>
              <a:off x="8635979" y="897238"/>
              <a:ext cx="581934" cy="1374871"/>
              <a:chOff x="563784" y="972432"/>
              <a:chExt cx="581934" cy="1374871"/>
            </a:xfrm>
          </p:grpSpPr>
          <p:sp>
            <p:nvSpPr>
              <p:cNvPr id="34" name="テキスト ボックス 33">
                <a:extLst>
                  <a:ext uri="{FF2B5EF4-FFF2-40B4-BE49-F238E27FC236}">
                    <a16:creationId xmlns:a16="http://schemas.microsoft.com/office/drawing/2014/main" id="{17DAE052-E735-4C49-8DF6-62BF7C044494}"/>
                  </a:ext>
                </a:extLst>
              </p:cNvPr>
              <p:cNvSpPr txBox="1"/>
              <p:nvPr/>
            </p:nvSpPr>
            <p:spPr>
              <a:xfrm rot="20583014">
                <a:off x="563784" y="1146974"/>
                <a:ext cx="346249" cy="1200329"/>
              </a:xfrm>
              <a:prstGeom prst="rect">
                <a:avLst/>
              </a:prstGeom>
              <a:noFill/>
            </p:spPr>
            <p:txBody>
              <a:bodyPr vert="eaVert" wrap="square" rtlCol="0">
                <a:spAutoFit/>
              </a:bodyPr>
              <a:lstStyle/>
              <a:p>
                <a:r>
                  <a:rPr kumimoji="1" lang="ja-JP" altLang="en-US" sz="1050" b="1" dirty="0">
                    <a:ea typeface="マメロン" panose="02000600000000000000"/>
                  </a:rPr>
                  <a:t>聞いてみよう！</a:t>
                </a:r>
              </a:p>
            </p:txBody>
          </p:sp>
          <p:sp>
            <p:nvSpPr>
              <p:cNvPr id="36" name="テキスト ボックス 35">
                <a:extLst>
                  <a:ext uri="{FF2B5EF4-FFF2-40B4-BE49-F238E27FC236}">
                    <a16:creationId xmlns:a16="http://schemas.microsoft.com/office/drawing/2014/main" id="{C58317F4-E930-4BB0-85ED-F35ADA596733}"/>
                  </a:ext>
                </a:extLst>
              </p:cNvPr>
              <p:cNvSpPr txBox="1"/>
              <p:nvPr/>
            </p:nvSpPr>
            <p:spPr>
              <a:xfrm rot="21124611">
                <a:off x="799469" y="972432"/>
                <a:ext cx="346249" cy="1200329"/>
              </a:xfrm>
              <a:prstGeom prst="rect">
                <a:avLst/>
              </a:prstGeom>
              <a:noFill/>
            </p:spPr>
            <p:txBody>
              <a:bodyPr vert="eaVert" wrap="square" rtlCol="0">
                <a:spAutoFit/>
              </a:bodyPr>
              <a:lstStyle/>
              <a:p>
                <a:r>
                  <a:rPr kumimoji="1" lang="ja-JP" altLang="en-US" sz="1050" b="1" dirty="0">
                    <a:ea typeface="マメロン" panose="02000600000000000000"/>
                  </a:rPr>
                  <a:t>住んでいる人に</a:t>
                </a:r>
                <a:endParaRPr kumimoji="1" lang="en-US" altLang="ja-JP" sz="1050" b="1" dirty="0">
                  <a:ea typeface="マメロン" panose="02000600000000000000"/>
                </a:endParaRPr>
              </a:p>
            </p:txBody>
          </p:sp>
        </p:grpSp>
        <p:cxnSp>
          <p:nvCxnSpPr>
            <p:cNvPr id="30" name="直線コネクタ 29">
              <a:extLst>
                <a:ext uri="{FF2B5EF4-FFF2-40B4-BE49-F238E27FC236}">
                  <a16:creationId xmlns:a16="http://schemas.microsoft.com/office/drawing/2014/main" id="{37A52624-B2E2-435D-9007-033DF80CF3DD}"/>
                </a:ext>
              </a:extLst>
            </p:cNvPr>
            <p:cNvCxnSpPr/>
            <p:nvPr/>
          </p:nvCxnSpPr>
          <p:spPr>
            <a:xfrm flipH="1">
              <a:off x="9361416" y="1013499"/>
              <a:ext cx="199638" cy="8432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3A537A9D-A483-46EB-A4B1-E0AC1D9A778E}"/>
                </a:ext>
              </a:extLst>
            </p:cNvPr>
            <p:cNvCxnSpPr>
              <a:cxnSpLocks/>
            </p:cNvCxnSpPr>
            <p:nvPr/>
          </p:nvCxnSpPr>
          <p:spPr>
            <a:xfrm flipH="1">
              <a:off x="9327414" y="582200"/>
              <a:ext cx="181179" cy="11153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B3F3646E-364B-4CC6-B8A9-09A5C7C677EF}"/>
                </a:ext>
              </a:extLst>
            </p:cNvPr>
            <p:cNvCxnSpPr>
              <a:cxnSpLocks/>
            </p:cNvCxnSpPr>
            <p:nvPr/>
          </p:nvCxnSpPr>
          <p:spPr>
            <a:xfrm>
              <a:off x="8365780" y="1785030"/>
              <a:ext cx="527558" cy="3776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10455397-3DBC-47E1-864E-F7F176FD4274}"/>
                </a:ext>
              </a:extLst>
            </p:cNvPr>
            <p:cNvCxnSpPr>
              <a:cxnSpLocks/>
            </p:cNvCxnSpPr>
            <p:nvPr/>
          </p:nvCxnSpPr>
          <p:spPr>
            <a:xfrm>
              <a:off x="8426585" y="1969353"/>
              <a:ext cx="466753" cy="2737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6" name="グループ化 55">
            <a:extLst>
              <a:ext uri="{FF2B5EF4-FFF2-40B4-BE49-F238E27FC236}">
                <a16:creationId xmlns:a16="http://schemas.microsoft.com/office/drawing/2014/main" id="{41D342DA-D952-4E75-BDFB-CC09E7AA327C}"/>
              </a:ext>
            </a:extLst>
          </p:cNvPr>
          <p:cNvGrpSpPr/>
          <p:nvPr/>
        </p:nvGrpSpPr>
        <p:grpSpPr>
          <a:xfrm>
            <a:off x="6430372" y="4382992"/>
            <a:ext cx="3293342" cy="781296"/>
            <a:chOff x="7141073" y="4072509"/>
            <a:chExt cx="3293342" cy="781296"/>
          </a:xfrm>
        </p:grpSpPr>
        <p:sp>
          <p:nvSpPr>
            <p:cNvPr id="10" name="テキスト ボックス 9">
              <a:extLst>
                <a:ext uri="{FF2B5EF4-FFF2-40B4-BE49-F238E27FC236}">
                  <a16:creationId xmlns:a16="http://schemas.microsoft.com/office/drawing/2014/main" id="{59A04560-766B-48C8-A7B8-1A1DF77D48A4}"/>
                </a:ext>
              </a:extLst>
            </p:cNvPr>
            <p:cNvSpPr txBox="1"/>
            <p:nvPr/>
          </p:nvSpPr>
          <p:spPr>
            <a:xfrm>
              <a:off x="7141073" y="4313980"/>
              <a:ext cx="3293342" cy="360000"/>
            </a:xfrm>
            <a:prstGeom prst="rect">
              <a:avLst/>
            </a:prstGeom>
            <a:noFill/>
            <a:ln w="38100" cap="rnd" cmpd="dbl">
              <a:noFill/>
              <a:prstDash val="solid"/>
              <a:bevel/>
            </a:ln>
          </p:spPr>
          <p:txBody>
            <a:bodyPr wrap="none" rtlCol="0" anchor="ctr" anchorCtr="1">
              <a:noAutofit/>
            </a:bodyPr>
            <a:lstStyle/>
            <a:p>
              <a:pPr algn="ctr"/>
              <a:r>
                <a:rPr lang="ja-JP" altLang="en-US" sz="1200" b="1" dirty="0">
                  <a:solidFill>
                    <a:schemeClr val="accent4">
                      <a:lumMod val="75000"/>
                    </a:schemeClr>
                  </a:solidFill>
                  <a:latin typeface="+mn-ea"/>
                  <a:cs typeface="Arabic Typesetting" panose="020B0604020202020204" pitchFamily="66" charset="-78"/>
                </a:rPr>
                <a:t>完全予約制・参加費無料・お子さま連れ歓迎</a:t>
              </a:r>
              <a:endParaRPr lang="en-US" altLang="ja-JP" sz="1200" b="1" dirty="0">
                <a:solidFill>
                  <a:schemeClr val="accent4">
                    <a:lumMod val="75000"/>
                  </a:schemeClr>
                </a:solidFill>
                <a:latin typeface="+mn-ea"/>
                <a:cs typeface="Arabic Typesetting" panose="020B0604020202020204" pitchFamily="66" charset="-78"/>
              </a:endParaRPr>
            </a:p>
          </p:txBody>
        </p:sp>
        <p:grpSp>
          <p:nvGrpSpPr>
            <p:cNvPr id="51" name="グループ化 50">
              <a:extLst>
                <a:ext uri="{FF2B5EF4-FFF2-40B4-BE49-F238E27FC236}">
                  <a16:creationId xmlns:a16="http://schemas.microsoft.com/office/drawing/2014/main" id="{A816B150-D332-4A46-8996-E40C39812594}"/>
                </a:ext>
              </a:extLst>
            </p:cNvPr>
            <p:cNvGrpSpPr/>
            <p:nvPr/>
          </p:nvGrpSpPr>
          <p:grpSpPr>
            <a:xfrm>
              <a:off x="7294071" y="4072509"/>
              <a:ext cx="2987346" cy="288008"/>
              <a:chOff x="7323155" y="4174887"/>
              <a:chExt cx="2987346" cy="288008"/>
            </a:xfrm>
          </p:grpSpPr>
          <p:pic>
            <p:nvPicPr>
              <p:cNvPr id="44" name="図 43">
                <a:extLst>
                  <a:ext uri="{FF2B5EF4-FFF2-40B4-BE49-F238E27FC236}">
                    <a16:creationId xmlns:a16="http://schemas.microsoft.com/office/drawing/2014/main" id="{1F050245-2E52-4DB8-A671-D710F8E6785F}"/>
                  </a:ext>
                </a:extLst>
              </p:cNvPr>
              <p:cNvPicPr>
                <a:picLocks noChangeAspect="1"/>
              </p:cNvPicPr>
              <p:nvPr/>
            </p:nvPicPr>
            <p:blipFill rotWithShape="1">
              <a:blip r:embed="rId10">
                <a:extLst>
                  <a:ext uri="{28A0092B-C50C-407E-A947-70E740481C1C}">
                    <a14:useLocalDpi xmlns:a14="http://schemas.microsoft.com/office/drawing/2010/main" val="0"/>
                  </a:ext>
                </a:extLst>
              </a:blip>
              <a:srcRect l="74175" t="32454" r="610" b="62719"/>
              <a:stretch/>
            </p:blipFill>
            <p:spPr>
              <a:xfrm>
                <a:off x="7823565" y="4174887"/>
                <a:ext cx="2003051" cy="288008"/>
              </a:xfrm>
              <a:prstGeom prst="rect">
                <a:avLst/>
              </a:prstGeom>
            </p:spPr>
          </p:pic>
          <p:pic>
            <p:nvPicPr>
              <p:cNvPr id="49" name="図 48">
                <a:extLst>
                  <a:ext uri="{FF2B5EF4-FFF2-40B4-BE49-F238E27FC236}">
                    <a16:creationId xmlns:a16="http://schemas.microsoft.com/office/drawing/2014/main" id="{171931AF-FD95-4EE3-91BE-67FF1E14185A}"/>
                  </a:ext>
                </a:extLst>
              </p:cNvPr>
              <p:cNvPicPr>
                <a:picLocks noChangeAspect="1"/>
              </p:cNvPicPr>
              <p:nvPr/>
            </p:nvPicPr>
            <p:blipFill rotWithShape="1">
              <a:blip r:embed="rId10">
                <a:extLst>
                  <a:ext uri="{28A0092B-C50C-407E-A947-70E740481C1C}">
                    <a14:useLocalDpi xmlns:a14="http://schemas.microsoft.com/office/drawing/2010/main" val="0"/>
                  </a:ext>
                </a:extLst>
              </a:blip>
              <a:srcRect l="74175" t="32454" r="18524" b="62719"/>
              <a:stretch/>
            </p:blipFill>
            <p:spPr>
              <a:xfrm>
                <a:off x="9730548" y="4174887"/>
                <a:ext cx="579953" cy="288008"/>
              </a:xfrm>
              <a:prstGeom prst="rect">
                <a:avLst/>
              </a:prstGeom>
            </p:spPr>
          </p:pic>
          <p:pic>
            <p:nvPicPr>
              <p:cNvPr id="50" name="図 49">
                <a:extLst>
                  <a:ext uri="{FF2B5EF4-FFF2-40B4-BE49-F238E27FC236}">
                    <a16:creationId xmlns:a16="http://schemas.microsoft.com/office/drawing/2014/main" id="{068C6215-895C-4BBF-AEDE-CA5028A68C96}"/>
                  </a:ext>
                </a:extLst>
              </p:cNvPr>
              <p:cNvPicPr>
                <a:picLocks noChangeAspect="1"/>
              </p:cNvPicPr>
              <p:nvPr/>
            </p:nvPicPr>
            <p:blipFill rotWithShape="1">
              <a:blip r:embed="rId10">
                <a:extLst>
                  <a:ext uri="{28A0092B-C50C-407E-A947-70E740481C1C}">
                    <a14:useLocalDpi xmlns:a14="http://schemas.microsoft.com/office/drawing/2010/main" val="0"/>
                  </a:ext>
                </a:extLst>
              </a:blip>
              <a:srcRect l="74175" t="32454" r="18524" b="62719"/>
              <a:stretch/>
            </p:blipFill>
            <p:spPr>
              <a:xfrm>
                <a:off x="7323155" y="4174887"/>
                <a:ext cx="579953" cy="288008"/>
              </a:xfrm>
              <a:prstGeom prst="rect">
                <a:avLst/>
              </a:prstGeom>
            </p:spPr>
          </p:pic>
        </p:grpSp>
        <p:grpSp>
          <p:nvGrpSpPr>
            <p:cNvPr id="52" name="グループ化 51">
              <a:extLst>
                <a:ext uri="{FF2B5EF4-FFF2-40B4-BE49-F238E27FC236}">
                  <a16:creationId xmlns:a16="http://schemas.microsoft.com/office/drawing/2014/main" id="{CF873FDD-D850-424F-BB35-DB413D922196}"/>
                </a:ext>
              </a:extLst>
            </p:cNvPr>
            <p:cNvGrpSpPr/>
            <p:nvPr/>
          </p:nvGrpSpPr>
          <p:grpSpPr>
            <a:xfrm flipV="1">
              <a:off x="7294071" y="4607303"/>
              <a:ext cx="2987346" cy="246502"/>
              <a:chOff x="7323155" y="4174887"/>
              <a:chExt cx="2987346" cy="288008"/>
            </a:xfrm>
          </p:grpSpPr>
          <p:pic>
            <p:nvPicPr>
              <p:cNvPr id="53" name="図 52">
                <a:extLst>
                  <a:ext uri="{FF2B5EF4-FFF2-40B4-BE49-F238E27FC236}">
                    <a16:creationId xmlns:a16="http://schemas.microsoft.com/office/drawing/2014/main" id="{A5AB89EF-41A2-41E0-8CCB-50974D97231B}"/>
                  </a:ext>
                </a:extLst>
              </p:cNvPr>
              <p:cNvPicPr>
                <a:picLocks noChangeAspect="1"/>
              </p:cNvPicPr>
              <p:nvPr/>
            </p:nvPicPr>
            <p:blipFill rotWithShape="1">
              <a:blip r:embed="rId10">
                <a:extLst>
                  <a:ext uri="{28A0092B-C50C-407E-A947-70E740481C1C}">
                    <a14:useLocalDpi xmlns:a14="http://schemas.microsoft.com/office/drawing/2010/main" val="0"/>
                  </a:ext>
                </a:extLst>
              </a:blip>
              <a:srcRect l="74175" t="32454" r="610" b="62719"/>
              <a:stretch/>
            </p:blipFill>
            <p:spPr>
              <a:xfrm>
                <a:off x="7823565" y="4174887"/>
                <a:ext cx="2003051" cy="288008"/>
              </a:xfrm>
              <a:prstGeom prst="rect">
                <a:avLst/>
              </a:prstGeom>
            </p:spPr>
          </p:pic>
          <p:pic>
            <p:nvPicPr>
              <p:cNvPr id="54" name="図 53">
                <a:extLst>
                  <a:ext uri="{FF2B5EF4-FFF2-40B4-BE49-F238E27FC236}">
                    <a16:creationId xmlns:a16="http://schemas.microsoft.com/office/drawing/2014/main" id="{AEE7CCA3-2F63-4C8B-BC41-C3365F859A2B}"/>
                  </a:ext>
                </a:extLst>
              </p:cNvPr>
              <p:cNvPicPr>
                <a:picLocks noChangeAspect="1"/>
              </p:cNvPicPr>
              <p:nvPr/>
            </p:nvPicPr>
            <p:blipFill rotWithShape="1">
              <a:blip r:embed="rId10">
                <a:extLst>
                  <a:ext uri="{28A0092B-C50C-407E-A947-70E740481C1C}">
                    <a14:useLocalDpi xmlns:a14="http://schemas.microsoft.com/office/drawing/2010/main" val="0"/>
                  </a:ext>
                </a:extLst>
              </a:blip>
              <a:srcRect l="74175" t="32454" r="18524" b="62719"/>
              <a:stretch/>
            </p:blipFill>
            <p:spPr>
              <a:xfrm>
                <a:off x="9730548" y="4174887"/>
                <a:ext cx="579953" cy="288008"/>
              </a:xfrm>
              <a:prstGeom prst="rect">
                <a:avLst/>
              </a:prstGeom>
            </p:spPr>
          </p:pic>
          <p:pic>
            <p:nvPicPr>
              <p:cNvPr id="55" name="図 54">
                <a:extLst>
                  <a:ext uri="{FF2B5EF4-FFF2-40B4-BE49-F238E27FC236}">
                    <a16:creationId xmlns:a16="http://schemas.microsoft.com/office/drawing/2014/main" id="{61C680A3-FC44-4BC0-AFC1-3F8A024B26C8}"/>
                  </a:ext>
                </a:extLst>
              </p:cNvPr>
              <p:cNvPicPr>
                <a:picLocks noChangeAspect="1"/>
              </p:cNvPicPr>
              <p:nvPr/>
            </p:nvPicPr>
            <p:blipFill rotWithShape="1">
              <a:blip r:embed="rId10">
                <a:extLst>
                  <a:ext uri="{28A0092B-C50C-407E-A947-70E740481C1C}">
                    <a14:useLocalDpi xmlns:a14="http://schemas.microsoft.com/office/drawing/2010/main" val="0"/>
                  </a:ext>
                </a:extLst>
              </a:blip>
              <a:srcRect l="74175" t="32454" r="18524" b="62719"/>
              <a:stretch/>
            </p:blipFill>
            <p:spPr>
              <a:xfrm>
                <a:off x="7323155" y="4174887"/>
                <a:ext cx="579953" cy="288008"/>
              </a:xfrm>
              <a:prstGeom prst="rect">
                <a:avLst/>
              </a:prstGeom>
            </p:spPr>
          </p:pic>
        </p:grpSp>
      </p:grpSp>
      <p:grpSp>
        <p:nvGrpSpPr>
          <p:cNvPr id="73" name="グループ化 72">
            <a:extLst>
              <a:ext uri="{FF2B5EF4-FFF2-40B4-BE49-F238E27FC236}">
                <a16:creationId xmlns:a16="http://schemas.microsoft.com/office/drawing/2014/main" id="{25BB66D9-1DF4-45FA-8538-8DDECB50731F}"/>
              </a:ext>
            </a:extLst>
          </p:cNvPr>
          <p:cNvGrpSpPr/>
          <p:nvPr/>
        </p:nvGrpSpPr>
        <p:grpSpPr>
          <a:xfrm>
            <a:off x="8774392" y="2280744"/>
            <a:ext cx="741815" cy="741898"/>
            <a:chOff x="9227776" y="2068939"/>
            <a:chExt cx="717906" cy="717986"/>
          </a:xfrm>
        </p:grpSpPr>
        <p:pic>
          <p:nvPicPr>
            <p:cNvPr id="58" name="図 57">
              <a:extLst>
                <a:ext uri="{FF2B5EF4-FFF2-40B4-BE49-F238E27FC236}">
                  <a16:creationId xmlns:a16="http://schemas.microsoft.com/office/drawing/2014/main" id="{58DCA67A-0717-44BC-B56D-C6C53E3DCDCF}"/>
                </a:ext>
              </a:extLst>
            </p:cNvPr>
            <p:cNvPicPr>
              <a:picLocks noChangeAspect="1"/>
            </p:cNvPicPr>
            <p:nvPr/>
          </p:nvPicPr>
          <p:blipFill rotWithShape="1">
            <a:blip r:embed="rId11">
              <a:extLst>
                <a:ext uri="{28A0092B-C50C-407E-A947-70E740481C1C}">
                  <a14:useLocalDpi xmlns:a14="http://schemas.microsoft.com/office/drawing/2010/main" val="0"/>
                </a:ext>
              </a:extLst>
            </a:blip>
            <a:srcRect l="21720" t="15064" r="19179" b="15043"/>
            <a:stretch/>
          </p:blipFill>
          <p:spPr>
            <a:xfrm>
              <a:off x="9253192" y="2092056"/>
              <a:ext cx="667074" cy="694869"/>
            </a:xfrm>
            <a:prstGeom prst="rect">
              <a:avLst/>
            </a:prstGeom>
          </p:spPr>
        </p:pic>
        <p:sp>
          <p:nvSpPr>
            <p:cNvPr id="59" name="フリーフォーム: 図形 58">
              <a:extLst>
                <a:ext uri="{FF2B5EF4-FFF2-40B4-BE49-F238E27FC236}">
                  <a16:creationId xmlns:a16="http://schemas.microsoft.com/office/drawing/2014/main" id="{A723E58F-0596-4F17-96E5-82F2D6380320}"/>
                </a:ext>
              </a:extLst>
            </p:cNvPr>
            <p:cNvSpPr/>
            <p:nvPr/>
          </p:nvSpPr>
          <p:spPr>
            <a:xfrm>
              <a:off x="9227776" y="2068939"/>
              <a:ext cx="514346" cy="233516"/>
            </a:xfrm>
            <a:custGeom>
              <a:avLst/>
              <a:gdLst>
                <a:gd name="connsiteX0" fmla="*/ 180753 w 3444949"/>
                <a:gd name="connsiteY0" fmla="*/ 1775637 h 1775637"/>
                <a:gd name="connsiteX1" fmla="*/ 382772 w 3444949"/>
                <a:gd name="connsiteY1" fmla="*/ 1446027 h 1775637"/>
                <a:gd name="connsiteX2" fmla="*/ 265814 w 3444949"/>
                <a:gd name="connsiteY2" fmla="*/ 329609 h 1775637"/>
                <a:gd name="connsiteX3" fmla="*/ 2764465 w 3444949"/>
                <a:gd name="connsiteY3" fmla="*/ 574158 h 1775637"/>
                <a:gd name="connsiteX4" fmla="*/ 3444949 w 3444949"/>
                <a:gd name="connsiteY4" fmla="*/ 244548 h 1775637"/>
                <a:gd name="connsiteX5" fmla="*/ 3402418 w 3444949"/>
                <a:gd name="connsiteY5" fmla="*/ 0 h 1775637"/>
                <a:gd name="connsiteX6" fmla="*/ 0 w 3444949"/>
                <a:gd name="connsiteY6" fmla="*/ 116958 h 1775637"/>
                <a:gd name="connsiteX7" fmla="*/ 74428 w 3444949"/>
                <a:gd name="connsiteY7" fmla="*/ 1765004 h 1775637"/>
                <a:gd name="connsiteX8" fmla="*/ 180753 w 3444949"/>
                <a:gd name="connsiteY8" fmla="*/ 1775637 h 1775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4949" h="1775637">
                  <a:moveTo>
                    <a:pt x="180753" y="1775637"/>
                  </a:moveTo>
                  <a:lnTo>
                    <a:pt x="382772" y="1446027"/>
                  </a:lnTo>
                  <a:lnTo>
                    <a:pt x="265814" y="329609"/>
                  </a:lnTo>
                  <a:lnTo>
                    <a:pt x="2764465" y="574158"/>
                  </a:lnTo>
                  <a:lnTo>
                    <a:pt x="3444949" y="244548"/>
                  </a:lnTo>
                  <a:lnTo>
                    <a:pt x="3402418" y="0"/>
                  </a:lnTo>
                  <a:lnTo>
                    <a:pt x="0" y="116958"/>
                  </a:lnTo>
                  <a:lnTo>
                    <a:pt x="74428" y="1765004"/>
                  </a:lnTo>
                  <a:lnTo>
                    <a:pt x="180753" y="1775637"/>
                  </a:lnTo>
                  <a:close/>
                </a:path>
              </a:pathLst>
            </a:custGeom>
            <a:solidFill>
              <a:srgbClr val="E0E1D7"/>
            </a:solidFill>
            <a:ln>
              <a:solidFill>
                <a:srgbClr val="E0E1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a:extLst>
                <a:ext uri="{FF2B5EF4-FFF2-40B4-BE49-F238E27FC236}">
                  <a16:creationId xmlns:a16="http://schemas.microsoft.com/office/drawing/2014/main" id="{74C6C709-A6AB-4FCA-9021-71E4B0CA2F0C}"/>
                </a:ext>
              </a:extLst>
            </p:cNvPr>
            <p:cNvSpPr/>
            <p:nvPr/>
          </p:nvSpPr>
          <p:spPr>
            <a:xfrm>
              <a:off x="9899808" y="2127962"/>
              <a:ext cx="34400" cy="56032"/>
            </a:xfrm>
            <a:prstGeom prst="rect">
              <a:avLst/>
            </a:prstGeom>
            <a:solidFill>
              <a:srgbClr val="E0E1D7"/>
            </a:solidFill>
            <a:ln>
              <a:solidFill>
                <a:srgbClr val="E0E1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正方形/長方形 61">
              <a:extLst>
                <a:ext uri="{FF2B5EF4-FFF2-40B4-BE49-F238E27FC236}">
                  <a16:creationId xmlns:a16="http://schemas.microsoft.com/office/drawing/2014/main" id="{C51C62B3-4CB6-4359-B7FB-DDDDB46E69AF}"/>
                </a:ext>
              </a:extLst>
            </p:cNvPr>
            <p:cNvSpPr/>
            <p:nvPr/>
          </p:nvSpPr>
          <p:spPr>
            <a:xfrm>
              <a:off x="9883639" y="2636649"/>
              <a:ext cx="62043" cy="82087"/>
            </a:xfrm>
            <a:prstGeom prst="rect">
              <a:avLst/>
            </a:prstGeom>
            <a:solidFill>
              <a:srgbClr val="E0E1D7"/>
            </a:solidFill>
            <a:ln>
              <a:solidFill>
                <a:srgbClr val="E0E1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 name="グループ化 1">
            <a:extLst>
              <a:ext uri="{FF2B5EF4-FFF2-40B4-BE49-F238E27FC236}">
                <a16:creationId xmlns:a16="http://schemas.microsoft.com/office/drawing/2014/main" id="{2D4EC8BC-FD0E-4490-82D5-D9369CEFD609}"/>
              </a:ext>
            </a:extLst>
          </p:cNvPr>
          <p:cNvGrpSpPr/>
          <p:nvPr/>
        </p:nvGrpSpPr>
        <p:grpSpPr>
          <a:xfrm>
            <a:off x="8660725" y="3248448"/>
            <a:ext cx="1007657" cy="1025560"/>
            <a:chOff x="9122921" y="2899480"/>
            <a:chExt cx="1007657" cy="1025560"/>
          </a:xfrm>
        </p:grpSpPr>
        <p:sp>
          <p:nvSpPr>
            <p:cNvPr id="12" name="正方形/長方形 11">
              <a:extLst>
                <a:ext uri="{FF2B5EF4-FFF2-40B4-BE49-F238E27FC236}">
                  <a16:creationId xmlns:a16="http://schemas.microsoft.com/office/drawing/2014/main" id="{8E80889B-C048-4355-9EC6-DCBADCF63D81}"/>
                </a:ext>
              </a:extLst>
            </p:cNvPr>
            <p:cNvSpPr/>
            <p:nvPr/>
          </p:nvSpPr>
          <p:spPr>
            <a:xfrm>
              <a:off x="9229692" y="2899480"/>
              <a:ext cx="794114" cy="102556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7D911372-4295-43A8-931E-4BCCF9884DF9}"/>
                </a:ext>
              </a:extLst>
            </p:cNvPr>
            <p:cNvSpPr/>
            <p:nvPr/>
          </p:nvSpPr>
          <p:spPr>
            <a:xfrm>
              <a:off x="9246612" y="2915925"/>
              <a:ext cx="760274" cy="988872"/>
            </a:xfrm>
            <a:prstGeom prst="rect">
              <a:avLst/>
            </a:prstGeom>
            <a:noFill/>
            <a:ln>
              <a:solidFill>
                <a:srgbClr val="E0E1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テキスト ボックス 56">
              <a:extLst>
                <a:ext uri="{FF2B5EF4-FFF2-40B4-BE49-F238E27FC236}">
                  <a16:creationId xmlns:a16="http://schemas.microsoft.com/office/drawing/2014/main" id="{42BEFE04-2FAD-424F-84AB-ABD97E268098}"/>
                </a:ext>
              </a:extLst>
            </p:cNvPr>
            <p:cNvSpPr txBox="1"/>
            <p:nvPr/>
          </p:nvSpPr>
          <p:spPr>
            <a:xfrm>
              <a:off x="9122921" y="2935040"/>
              <a:ext cx="1007657" cy="338554"/>
            </a:xfrm>
            <a:prstGeom prst="rect">
              <a:avLst/>
            </a:prstGeom>
            <a:noFill/>
          </p:spPr>
          <p:txBody>
            <a:bodyPr wrap="square" rtlCol="0">
              <a:spAutoFit/>
            </a:bodyPr>
            <a:lstStyle/>
            <a:p>
              <a:pPr algn="ctr"/>
              <a:r>
                <a:rPr kumimoji="1" lang="ja-JP" altLang="en-US" sz="800" dirty="0">
                  <a:effectLst>
                    <a:outerShdw blurRad="38100" dist="38100" dir="2700000" algn="tl">
                      <a:srgbClr val="000000">
                        <a:alpha val="43137"/>
                      </a:srgbClr>
                    </a:outerShdw>
                  </a:effectLst>
                  <a:ea typeface="マメロン" panose="02000600000000000000"/>
                </a:rPr>
                <a:t>お問合せ</a:t>
              </a:r>
              <a:endParaRPr kumimoji="1" lang="en-US" altLang="ja-JP" sz="800" dirty="0">
                <a:effectLst>
                  <a:outerShdw blurRad="38100" dist="38100" dir="2700000" algn="tl">
                    <a:srgbClr val="000000">
                      <a:alpha val="43137"/>
                    </a:srgbClr>
                  </a:outerShdw>
                </a:effectLst>
                <a:ea typeface="マメロン" panose="02000600000000000000"/>
              </a:endParaRPr>
            </a:p>
            <a:p>
              <a:pPr algn="ctr"/>
              <a:r>
                <a:rPr kumimoji="1" lang="ja-JP" altLang="en-US" sz="800" dirty="0">
                  <a:effectLst>
                    <a:outerShdw blurRad="38100" dist="38100" dir="2700000" algn="tl">
                      <a:srgbClr val="000000">
                        <a:alpha val="43137"/>
                      </a:srgbClr>
                    </a:outerShdw>
                  </a:effectLst>
                  <a:ea typeface="マメロン" panose="02000600000000000000"/>
                </a:rPr>
                <a:t>フォーム</a:t>
              </a:r>
              <a:endParaRPr kumimoji="1" lang="en-US" altLang="ja-JP" sz="800" dirty="0">
                <a:effectLst>
                  <a:outerShdw blurRad="38100" dist="38100" dir="2700000" algn="tl">
                    <a:srgbClr val="000000">
                      <a:alpha val="43137"/>
                    </a:srgbClr>
                  </a:outerShdw>
                </a:effectLst>
                <a:ea typeface="マメロン" panose="02000600000000000000"/>
              </a:endParaRPr>
            </a:p>
          </p:txBody>
        </p:sp>
        <p:pic>
          <p:nvPicPr>
            <p:cNvPr id="60" name="図 59">
              <a:extLst>
                <a:ext uri="{FF2B5EF4-FFF2-40B4-BE49-F238E27FC236}">
                  <a16:creationId xmlns:a16="http://schemas.microsoft.com/office/drawing/2014/main" id="{A27B340B-E4EA-41F5-8BAD-5C799FC6D3C1}"/>
                </a:ext>
              </a:extLst>
            </p:cNvPr>
            <p:cNvPicPr>
              <a:picLocks noChangeAspect="1"/>
            </p:cNvPicPr>
            <p:nvPr/>
          </p:nvPicPr>
          <p:blipFill rotWithShape="1">
            <a:blip r:embed="rId12">
              <a:extLst>
                <a:ext uri="{28A0092B-C50C-407E-A947-70E740481C1C}">
                  <a14:useLocalDpi xmlns:a14="http://schemas.microsoft.com/office/drawing/2010/main" val="0"/>
                </a:ext>
              </a:extLst>
            </a:blip>
            <a:srcRect l="7029" t="6619" r="7110" b="6002"/>
            <a:stretch/>
          </p:blipFill>
          <p:spPr>
            <a:xfrm>
              <a:off x="9316658" y="3266179"/>
              <a:ext cx="620182" cy="631151"/>
            </a:xfrm>
            <a:prstGeom prst="rect">
              <a:avLst/>
            </a:prstGeom>
          </p:spPr>
        </p:pic>
      </p:grpSp>
    </p:spTree>
    <p:extLst>
      <p:ext uri="{BB962C8B-B14F-4D97-AF65-F5344CB8AC3E}">
        <p14:creationId xmlns:p14="http://schemas.microsoft.com/office/powerpoint/2010/main" val="3257135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6DDDCE9B-2C53-427C-A6AE-A9A96D30426D}"/>
              </a:ext>
            </a:extLst>
          </p:cNvPr>
          <p:cNvPicPr>
            <a:picLocks noChangeAspect="1"/>
          </p:cNvPicPr>
          <p:nvPr/>
        </p:nvPicPr>
        <p:blipFill rotWithShape="1">
          <a:blip r:embed="rId2">
            <a:extLst>
              <a:ext uri="{28A0092B-C50C-407E-A947-70E740481C1C}">
                <a14:useLocalDpi xmlns:a14="http://schemas.microsoft.com/office/drawing/2010/main" val="0"/>
              </a:ext>
            </a:extLst>
          </a:blip>
          <a:srcRect b="6737"/>
          <a:stretch/>
        </p:blipFill>
        <p:spPr>
          <a:xfrm>
            <a:off x="-1" y="0"/>
            <a:ext cx="10691813" cy="6647703"/>
          </a:xfrm>
          <a:prstGeom prst="rect">
            <a:avLst/>
          </a:prstGeom>
        </p:spPr>
      </p:pic>
      <p:pic>
        <p:nvPicPr>
          <p:cNvPr id="8" name="図 7" descr="ロゴ&#10;&#10;中程度の精度で自動的に生成された説明">
            <a:extLst>
              <a:ext uri="{FF2B5EF4-FFF2-40B4-BE49-F238E27FC236}">
                <a16:creationId xmlns:a16="http://schemas.microsoft.com/office/drawing/2014/main" id="{92902BCF-8D39-497D-9E30-B01D059B9C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5484" y="6927353"/>
            <a:ext cx="2321334" cy="468832"/>
          </a:xfrm>
          <a:prstGeom prst="rect">
            <a:avLst/>
          </a:prstGeom>
        </p:spPr>
      </p:pic>
      <p:sp>
        <p:nvSpPr>
          <p:cNvPr id="9" name="正方形/長方形 8">
            <a:extLst>
              <a:ext uri="{FF2B5EF4-FFF2-40B4-BE49-F238E27FC236}">
                <a16:creationId xmlns:a16="http://schemas.microsoft.com/office/drawing/2014/main" id="{C9693FAE-075F-4B4E-AEA9-8836BC52B816}"/>
              </a:ext>
            </a:extLst>
          </p:cNvPr>
          <p:cNvSpPr/>
          <p:nvPr/>
        </p:nvSpPr>
        <p:spPr>
          <a:xfrm>
            <a:off x="592853" y="482041"/>
            <a:ext cx="2660871" cy="2060192"/>
          </a:xfrm>
          <a:prstGeom prst="rect">
            <a:avLst/>
          </a:prstGeom>
          <a:solidFill>
            <a:schemeClr val="tx1">
              <a:lumMod val="50000"/>
              <a:lumOff val="50000"/>
              <a:alpha val="4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8DFE2D87-655A-4178-A67C-CEB45480085C}"/>
              </a:ext>
            </a:extLst>
          </p:cNvPr>
          <p:cNvSpPr txBox="1"/>
          <p:nvPr/>
        </p:nvSpPr>
        <p:spPr>
          <a:xfrm>
            <a:off x="194803" y="6747390"/>
            <a:ext cx="4423997" cy="738664"/>
          </a:xfrm>
          <a:prstGeom prst="rect">
            <a:avLst/>
          </a:prstGeom>
          <a:noFill/>
        </p:spPr>
        <p:txBody>
          <a:bodyPr wrap="square" rtlCol="0">
            <a:spAutoFit/>
          </a:bodyPr>
          <a:lstStyle/>
          <a:p>
            <a:r>
              <a:rPr kumimoji="1" lang="ja-JP" altLang="en-US" sz="1000" dirty="0">
                <a:latin typeface="+mn-ea"/>
              </a:rPr>
              <a:t>　弊社のコロナウィルスへの対応に関して</a:t>
            </a:r>
            <a:endParaRPr kumimoji="1" lang="en-US" altLang="ja-JP" sz="1000" dirty="0">
              <a:latin typeface="+mn-ea"/>
            </a:endParaRPr>
          </a:p>
          <a:p>
            <a:endParaRPr kumimoji="1" lang="en-US" altLang="ja-JP" sz="800" dirty="0">
              <a:latin typeface="+mn-ea"/>
            </a:endParaRPr>
          </a:p>
          <a:p>
            <a:r>
              <a:rPr kumimoji="1" lang="ja-JP" altLang="en-US" sz="800" dirty="0">
                <a:latin typeface="+mn-ea"/>
              </a:rPr>
              <a:t>■業務中は全社員に常時マスク着用を義務化しています。</a:t>
            </a:r>
            <a:endParaRPr kumimoji="1" lang="en-US" altLang="ja-JP" sz="800" dirty="0">
              <a:latin typeface="+mn-ea"/>
            </a:endParaRPr>
          </a:p>
          <a:p>
            <a:r>
              <a:rPr kumimoji="1" lang="ja-JP" altLang="en-US" sz="800" dirty="0">
                <a:latin typeface="+mn-ea"/>
              </a:rPr>
              <a:t>■備品等はこまめに消毒しています。</a:t>
            </a:r>
            <a:endParaRPr kumimoji="1" lang="en-US" altLang="ja-JP" sz="800" dirty="0">
              <a:latin typeface="+mn-ea"/>
            </a:endParaRPr>
          </a:p>
          <a:p>
            <a:r>
              <a:rPr kumimoji="1" lang="ja-JP" altLang="en-US" sz="800" dirty="0">
                <a:latin typeface="+mn-ea"/>
              </a:rPr>
              <a:t>■毎朝の検温を行っています。</a:t>
            </a:r>
            <a:endParaRPr kumimoji="1" lang="en-US" altLang="ja-JP" sz="800" dirty="0">
              <a:latin typeface="+mn-ea"/>
            </a:endParaRPr>
          </a:p>
        </p:txBody>
      </p:sp>
      <p:sp>
        <p:nvSpPr>
          <p:cNvPr id="12" name="テキスト ボックス 11">
            <a:extLst>
              <a:ext uri="{FF2B5EF4-FFF2-40B4-BE49-F238E27FC236}">
                <a16:creationId xmlns:a16="http://schemas.microsoft.com/office/drawing/2014/main" id="{27E493C7-DF9B-4BEA-8016-239D3AC21C02}"/>
              </a:ext>
            </a:extLst>
          </p:cNvPr>
          <p:cNvSpPr txBox="1"/>
          <p:nvPr/>
        </p:nvSpPr>
        <p:spPr>
          <a:xfrm>
            <a:off x="855080" y="911972"/>
            <a:ext cx="2136416" cy="1200329"/>
          </a:xfrm>
          <a:prstGeom prst="rect">
            <a:avLst/>
          </a:prstGeom>
          <a:noFill/>
        </p:spPr>
        <p:txBody>
          <a:bodyPr wrap="square" rtlCol="0">
            <a:spAutoFit/>
          </a:bodyPr>
          <a:lstStyle/>
          <a:p>
            <a:pPr algn="ctr"/>
            <a:r>
              <a:rPr kumimoji="1" lang="ja-JP" altLang="en-US" sz="2000" b="1" dirty="0">
                <a:solidFill>
                  <a:schemeClr val="bg1"/>
                </a:solidFill>
                <a:effectLst>
                  <a:outerShdw blurRad="38100" dist="38100" dir="2700000" algn="tl">
                    <a:srgbClr val="000000">
                      <a:alpha val="43137"/>
                    </a:srgbClr>
                  </a:outerShdw>
                </a:effectLst>
                <a:latin typeface="+mj-ea"/>
                <a:ea typeface="+mj-ea"/>
              </a:rPr>
              <a:t>オーナー様邸</a:t>
            </a:r>
            <a:endParaRPr kumimoji="1" lang="en-US" altLang="ja-JP" sz="2000" b="1" dirty="0">
              <a:solidFill>
                <a:schemeClr val="bg1"/>
              </a:solidFill>
              <a:effectLst>
                <a:outerShdw blurRad="38100" dist="38100" dir="2700000" algn="tl">
                  <a:srgbClr val="000000">
                    <a:alpha val="43137"/>
                  </a:srgbClr>
                </a:outerShdw>
              </a:effectLst>
              <a:latin typeface="+mj-ea"/>
              <a:ea typeface="+mj-ea"/>
            </a:endParaRPr>
          </a:p>
          <a:p>
            <a:pPr algn="ctr"/>
            <a:r>
              <a:rPr kumimoji="1" lang="en-US" altLang="ja-JP" sz="2000" b="1" dirty="0">
                <a:solidFill>
                  <a:schemeClr val="bg1"/>
                </a:solidFill>
                <a:effectLst>
                  <a:outerShdw blurRad="38100" dist="38100" dir="2700000" algn="tl">
                    <a:srgbClr val="000000">
                      <a:alpha val="43137"/>
                    </a:srgbClr>
                  </a:outerShdw>
                </a:effectLst>
                <a:latin typeface="+mj-ea"/>
                <a:ea typeface="+mj-ea"/>
              </a:rPr>
              <a:t>×</a:t>
            </a:r>
          </a:p>
          <a:p>
            <a:pPr algn="ctr"/>
            <a:r>
              <a:rPr kumimoji="1" lang="ja-JP" altLang="en-US" sz="3200" b="1" dirty="0">
                <a:solidFill>
                  <a:schemeClr val="bg1"/>
                </a:solidFill>
                <a:effectLst>
                  <a:outerShdw blurRad="38100" dist="38100" dir="2700000" algn="tl">
                    <a:srgbClr val="000000">
                      <a:alpha val="43137"/>
                    </a:srgbClr>
                  </a:outerShdw>
                </a:effectLst>
                <a:latin typeface="+mj-ea"/>
                <a:ea typeface="+mj-ea"/>
              </a:rPr>
              <a:t>見学会</a:t>
            </a:r>
            <a:endParaRPr kumimoji="1" lang="en-US" altLang="ja-JP" sz="3200" b="1" dirty="0">
              <a:solidFill>
                <a:schemeClr val="bg1"/>
              </a:solidFill>
              <a:effectLst>
                <a:outerShdw blurRad="38100" dist="38100" dir="2700000" algn="tl">
                  <a:srgbClr val="000000">
                    <a:alpha val="43137"/>
                  </a:srgbClr>
                </a:outerShdw>
              </a:effectLst>
              <a:latin typeface="+mj-ea"/>
              <a:ea typeface="+mj-ea"/>
            </a:endParaRPr>
          </a:p>
        </p:txBody>
      </p:sp>
      <p:sp>
        <p:nvSpPr>
          <p:cNvPr id="13" name="正方形/長方形 12">
            <a:extLst>
              <a:ext uri="{FF2B5EF4-FFF2-40B4-BE49-F238E27FC236}">
                <a16:creationId xmlns:a16="http://schemas.microsoft.com/office/drawing/2014/main" id="{AF681C40-1FD9-449F-ABB8-BBC098F9EFDF}"/>
              </a:ext>
            </a:extLst>
          </p:cNvPr>
          <p:cNvSpPr/>
          <p:nvPr/>
        </p:nvSpPr>
        <p:spPr>
          <a:xfrm>
            <a:off x="5707464" y="4425765"/>
            <a:ext cx="4582048" cy="2060192"/>
          </a:xfrm>
          <a:prstGeom prst="rect">
            <a:avLst/>
          </a:prstGeom>
          <a:solidFill>
            <a:srgbClr val="000000">
              <a:alpha val="30196"/>
            </a:srgb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5A0CD6E2-EA48-4D09-9AF0-16AFF3AC6CBB}"/>
              </a:ext>
            </a:extLst>
          </p:cNvPr>
          <p:cNvSpPr txBox="1"/>
          <p:nvPr/>
        </p:nvSpPr>
        <p:spPr>
          <a:xfrm>
            <a:off x="3574491" y="7147500"/>
            <a:ext cx="4423997" cy="338554"/>
          </a:xfrm>
          <a:prstGeom prst="rect">
            <a:avLst/>
          </a:prstGeom>
          <a:noFill/>
        </p:spPr>
        <p:txBody>
          <a:bodyPr wrap="square" rtlCol="0">
            <a:spAutoFit/>
          </a:bodyPr>
          <a:lstStyle/>
          <a:p>
            <a:r>
              <a:rPr kumimoji="1" lang="en-US" altLang="ja-JP" sz="800" dirty="0">
                <a:latin typeface="+mn-ea"/>
              </a:rPr>
              <a:t>※</a:t>
            </a:r>
            <a:r>
              <a:rPr kumimoji="1" lang="ja-JP" altLang="en-US" sz="800" dirty="0">
                <a:latin typeface="+mn-ea"/>
              </a:rPr>
              <a:t>写真は施工イメージです。</a:t>
            </a:r>
            <a:endParaRPr kumimoji="1" lang="en-US" altLang="ja-JP" sz="800" dirty="0">
              <a:latin typeface="+mn-ea"/>
            </a:endParaRPr>
          </a:p>
          <a:p>
            <a:r>
              <a:rPr kumimoji="1" lang="en-US" altLang="ja-JP" sz="800" dirty="0">
                <a:latin typeface="+mn-ea"/>
              </a:rPr>
              <a:t>※</a:t>
            </a:r>
            <a:r>
              <a:rPr kumimoji="1" lang="ja-JP" altLang="en-US" sz="800" dirty="0">
                <a:latin typeface="+mn-ea"/>
              </a:rPr>
              <a:t>大切なオーナー様のお宅なので、防犯の理由の為、身分証をご提示いただく事があります。</a:t>
            </a:r>
            <a:endParaRPr kumimoji="1" lang="en-US" altLang="ja-JP" sz="800" dirty="0">
              <a:latin typeface="+mn-ea"/>
            </a:endParaRPr>
          </a:p>
        </p:txBody>
      </p:sp>
      <p:pic>
        <p:nvPicPr>
          <p:cNvPr id="15" name="図 14">
            <a:extLst>
              <a:ext uri="{FF2B5EF4-FFF2-40B4-BE49-F238E27FC236}">
                <a16:creationId xmlns:a16="http://schemas.microsoft.com/office/drawing/2014/main" id="{C7E868C3-5BB6-4BB1-98F4-60ECFF7F43A1}"/>
              </a:ext>
            </a:extLst>
          </p:cNvPr>
          <p:cNvPicPr>
            <a:picLocks noChangeAspect="1"/>
          </p:cNvPicPr>
          <p:nvPr/>
        </p:nvPicPr>
        <p:blipFill rotWithShape="1">
          <a:blip r:embed="rId4">
            <a:extLst>
              <a:ext uri="{28A0092B-C50C-407E-A947-70E740481C1C}">
                <a14:useLocalDpi xmlns:a14="http://schemas.microsoft.com/office/drawing/2010/main" val="0"/>
              </a:ext>
            </a:extLst>
          </a:blip>
          <a:srcRect l="72420" t="28458" r="7458" b="51901"/>
          <a:stretch/>
        </p:blipFill>
        <p:spPr>
          <a:xfrm>
            <a:off x="3018318" y="6759891"/>
            <a:ext cx="478514" cy="330576"/>
          </a:xfrm>
          <a:prstGeom prst="rect">
            <a:avLst/>
          </a:prstGeom>
        </p:spPr>
      </p:pic>
      <p:pic>
        <p:nvPicPr>
          <p:cNvPr id="16" name="図 15">
            <a:extLst>
              <a:ext uri="{FF2B5EF4-FFF2-40B4-BE49-F238E27FC236}">
                <a16:creationId xmlns:a16="http://schemas.microsoft.com/office/drawing/2014/main" id="{16F2289E-81BE-4D50-BCF7-FF3EF6263DA8}"/>
              </a:ext>
            </a:extLst>
          </p:cNvPr>
          <p:cNvPicPr>
            <a:picLocks noChangeAspect="1"/>
          </p:cNvPicPr>
          <p:nvPr/>
        </p:nvPicPr>
        <p:blipFill rotWithShape="1">
          <a:blip r:embed="rId4">
            <a:extLst>
              <a:ext uri="{28A0092B-C50C-407E-A947-70E740481C1C}">
                <a14:useLocalDpi xmlns:a14="http://schemas.microsoft.com/office/drawing/2010/main" val="0"/>
              </a:ext>
            </a:extLst>
          </a:blip>
          <a:srcRect l="7384" t="51179" r="72494" b="29180"/>
          <a:stretch/>
        </p:blipFill>
        <p:spPr>
          <a:xfrm>
            <a:off x="3018318" y="7122867"/>
            <a:ext cx="478514" cy="330576"/>
          </a:xfrm>
          <a:prstGeom prst="rect">
            <a:avLst/>
          </a:prstGeom>
        </p:spPr>
      </p:pic>
      <p:sp>
        <p:nvSpPr>
          <p:cNvPr id="17" name="テキスト ボックス 16">
            <a:extLst>
              <a:ext uri="{FF2B5EF4-FFF2-40B4-BE49-F238E27FC236}">
                <a16:creationId xmlns:a16="http://schemas.microsoft.com/office/drawing/2014/main" id="{EF6B2881-F434-43CD-ABF4-00D8C40C3F8C}"/>
              </a:ext>
            </a:extLst>
          </p:cNvPr>
          <p:cNvSpPr txBox="1"/>
          <p:nvPr/>
        </p:nvSpPr>
        <p:spPr>
          <a:xfrm>
            <a:off x="6017868" y="4701912"/>
            <a:ext cx="1850552" cy="400110"/>
          </a:xfrm>
          <a:prstGeom prst="rect">
            <a:avLst/>
          </a:prstGeom>
          <a:noFill/>
        </p:spPr>
        <p:txBody>
          <a:bodyPr wrap="square" rtlCol="0">
            <a:spAutoFit/>
          </a:bodyPr>
          <a:lstStyle/>
          <a:p>
            <a:r>
              <a:rPr kumimoji="1" lang="ja-JP" altLang="en-US" sz="1400" b="1" dirty="0">
                <a:solidFill>
                  <a:schemeClr val="bg1"/>
                </a:solidFill>
                <a:effectLst>
                  <a:outerShdw blurRad="38100" dist="38100" dir="2700000" algn="tl">
                    <a:srgbClr val="000000">
                      <a:alpha val="43137"/>
                    </a:srgbClr>
                  </a:outerShdw>
                </a:effectLst>
                <a:latin typeface="+mj-ea"/>
                <a:ea typeface="+mj-ea"/>
              </a:rPr>
              <a:t>開催場所：</a:t>
            </a:r>
            <a:r>
              <a:rPr kumimoji="1" lang="ja-JP" altLang="en-US" sz="2000" b="1" dirty="0">
                <a:solidFill>
                  <a:schemeClr val="bg1"/>
                </a:solidFill>
                <a:effectLst>
                  <a:outerShdw blurRad="38100" dist="38100" dir="2700000" algn="tl">
                    <a:srgbClr val="000000">
                      <a:alpha val="43137"/>
                    </a:srgbClr>
                  </a:outerShdw>
                </a:effectLst>
                <a:latin typeface="+mj-ea"/>
                <a:ea typeface="+mj-ea"/>
              </a:rPr>
              <a:t>高槻市</a:t>
            </a:r>
            <a:endParaRPr kumimoji="1" lang="en-US" altLang="ja-JP" sz="2000" b="1" dirty="0">
              <a:solidFill>
                <a:schemeClr val="bg1"/>
              </a:solidFill>
              <a:effectLst>
                <a:outerShdw blurRad="38100" dist="38100" dir="2700000" algn="tl">
                  <a:srgbClr val="000000">
                    <a:alpha val="43137"/>
                  </a:srgbClr>
                </a:outerShdw>
              </a:effectLst>
              <a:latin typeface="+mj-ea"/>
              <a:ea typeface="+mj-ea"/>
            </a:endParaRPr>
          </a:p>
        </p:txBody>
      </p:sp>
      <p:sp>
        <p:nvSpPr>
          <p:cNvPr id="19" name="テキスト ボックス 18">
            <a:extLst>
              <a:ext uri="{FF2B5EF4-FFF2-40B4-BE49-F238E27FC236}">
                <a16:creationId xmlns:a16="http://schemas.microsoft.com/office/drawing/2014/main" id="{2295D674-44EA-4EC3-8283-B2DBA0247623}"/>
              </a:ext>
            </a:extLst>
          </p:cNvPr>
          <p:cNvSpPr txBox="1"/>
          <p:nvPr/>
        </p:nvSpPr>
        <p:spPr>
          <a:xfrm>
            <a:off x="9281855" y="4620716"/>
            <a:ext cx="1007657" cy="338554"/>
          </a:xfrm>
          <a:prstGeom prst="rect">
            <a:avLst/>
          </a:prstGeom>
          <a:noFill/>
        </p:spPr>
        <p:txBody>
          <a:bodyPr wrap="square" rtlCol="0">
            <a:spAutoFit/>
          </a:bodyPr>
          <a:lstStyle/>
          <a:p>
            <a:pPr algn="ctr"/>
            <a:r>
              <a:rPr kumimoji="1" lang="ja-JP" altLang="en-US" sz="800" dirty="0">
                <a:solidFill>
                  <a:schemeClr val="bg1"/>
                </a:solidFill>
                <a:effectLst>
                  <a:outerShdw blurRad="38100" dist="38100" dir="2700000" algn="tl">
                    <a:srgbClr val="000000">
                      <a:alpha val="43137"/>
                    </a:srgbClr>
                  </a:outerShdw>
                </a:effectLst>
                <a:ea typeface="マメロン" panose="02000600000000000000"/>
              </a:rPr>
              <a:t>お問合せ</a:t>
            </a:r>
            <a:endParaRPr kumimoji="1" lang="en-US" altLang="ja-JP" sz="800" dirty="0">
              <a:solidFill>
                <a:schemeClr val="bg1"/>
              </a:solidFill>
              <a:effectLst>
                <a:outerShdw blurRad="38100" dist="38100" dir="2700000" algn="tl">
                  <a:srgbClr val="000000">
                    <a:alpha val="43137"/>
                  </a:srgbClr>
                </a:outerShdw>
              </a:effectLst>
              <a:ea typeface="マメロン" panose="02000600000000000000"/>
            </a:endParaRPr>
          </a:p>
          <a:p>
            <a:pPr algn="ctr"/>
            <a:r>
              <a:rPr kumimoji="1" lang="ja-JP" altLang="en-US" sz="800" dirty="0">
                <a:solidFill>
                  <a:schemeClr val="bg1"/>
                </a:solidFill>
                <a:effectLst>
                  <a:outerShdw blurRad="38100" dist="38100" dir="2700000" algn="tl">
                    <a:srgbClr val="000000">
                      <a:alpha val="43137"/>
                    </a:srgbClr>
                  </a:outerShdw>
                </a:effectLst>
                <a:ea typeface="マメロン" panose="02000600000000000000"/>
              </a:rPr>
              <a:t>フォーム</a:t>
            </a:r>
            <a:endParaRPr kumimoji="1" lang="en-US" altLang="ja-JP" sz="800" dirty="0">
              <a:solidFill>
                <a:schemeClr val="bg1"/>
              </a:solidFill>
              <a:effectLst>
                <a:outerShdw blurRad="38100" dist="38100" dir="2700000" algn="tl">
                  <a:srgbClr val="000000">
                    <a:alpha val="43137"/>
                  </a:srgbClr>
                </a:outerShdw>
              </a:effectLst>
              <a:ea typeface="マメロン" panose="02000600000000000000"/>
            </a:endParaRPr>
          </a:p>
        </p:txBody>
      </p:sp>
      <p:sp>
        <p:nvSpPr>
          <p:cNvPr id="20" name="テキスト ボックス 19">
            <a:extLst>
              <a:ext uri="{FF2B5EF4-FFF2-40B4-BE49-F238E27FC236}">
                <a16:creationId xmlns:a16="http://schemas.microsoft.com/office/drawing/2014/main" id="{2BC46267-C00E-42B3-AFAB-BBAC89D8A28F}"/>
              </a:ext>
            </a:extLst>
          </p:cNvPr>
          <p:cNvSpPr txBox="1"/>
          <p:nvPr/>
        </p:nvSpPr>
        <p:spPr>
          <a:xfrm>
            <a:off x="6017868" y="5302670"/>
            <a:ext cx="3278283" cy="283142"/>
          </a:xfrm>
          <a:prstGeom prst="rect">
            <a:avLst/>
          </a:prstGeom>
          <a:noFill/>
        </p:spPr>
        <p:txBody>
          <a:bodyPr wrap="square" rtlCol="0">
            <a:spAutoFit/>
          </a:bodyPr>
          <a:lstStyle/>
          <a:p>
            <a:r>
              <a:rPr kumimoji="1" lang="ja-JP" altLang="en-US" sz="1200" b="1" dirty="0">
                <a:solidFill>
                  <a:schemeClr val="bg1"/>
                </a:solidFill>
                <a:effectLst>
                  <a:outerShdw blurRad="38100" dist="38100" dir="2700000" algn="tl">
                    <a:srgbClr val="000000">
                      <a:alpha val="43137"/>
                    </a:srgbClr>
                  </a:outerShdw>
                </a:effectLst>
                <a:latin typeface="+mj-ea"/>
                <a:ea typeface="+mj-ea"/>
              </a:rPr>
              <a:t>完全予約制・参加費無料・お子さま連れ歓迎</a:t>
            </a:r>
            <a:endParaRPr kumimoji="1" lang="en-US" altLang="ja-JP" b="1" dirty="0">
              <a:solidFill>
                <a:schemeClr val="bg1"/>
              </a:solidFill>
              <a:effectLst>
                <a:outerShdw blurRad="38100" dist="38100" dir="2700000" algn="tl">
                  <a:srgbClr val="000000">
                    <a:alpha val="43137"/>
                  </a:srgbClr>
                </a:outerShdw>
              </a:effectLst>
              <a:latin typeface="+mj-ea"/>
              <a:ea typeface="+mj-ea"/>
            </a:endParaRPr>
          </a:p>
        </p:txBody>
      </p:sp>
      <p:sp>
        <p:nvSpPr>
          <p:cNvPr id="21" name="テキスト ボックス 20">
            <a:extLst>
              <a:ext uri="{FF2B5EF4-FFF2-40B4-BE49-F238E27FC236}">
                <a16:creationId xmlns:a16="http://schemas.microsoft.com/office/drawing/2014/main" id="{6DE89500-616E-4F6C-9382-A774965E5FB9}"/>
              </a:ext>
            </a:extLst>
          </p:cNvPr>
          <p:cNvSpPr txBox="1"/>
          <p:nvPr/>
        </p:nvSpPr>
        <p:spPr>
          <a:xfrm>
            <a:off x="6017868" y="5818007"/>
            <a:ext cx="4077906" cy="577081"/>
          </a:xfrm>
          <a:prstGeom prst="rect">
            <a:avLst/>
          </a:prstGeom>
          <a:noFill/>
        </p:spPr>
        <p:txBody>
          <a:bodyPr wrap="square" rtlCol="0">
            <a:spAutoFit/>
          </a:bodyPr>
          <a:lstStyle/>
          <a:p>
            <a:r>
              <a:rPr kumimoji="1" lang="ja-JP" altLang="en-US" sz="1050" b="1" dirty="0">
                <a:solidFill>
                  <a:schemeClr val="bg1"/>
                </a:solidFill>
                <a:effectLst>
                  <a:outerShdw blurRad="38100" dist="38100" dir="2700000" algn="tl">
                    <a:srgbClr val="000000">
                      <a:alpha val="43137"/>
                    </a:srgbClr>
                  </a:outerShdw>
                </a:effectLst>
                <a:latin typeface="+mj-ea"/>
                <a:ea typeface="+mj-ea"/>
              </a:rPr>
              <a:t>家づくりの先輩でもあるオーナー様のお宅を見学しませんか？</a:t>
            </a:r>
            <a:endParaRPr kumimoji="1" lang="en-US" altLang="ja-JP" sz="1050" b="1" dirty="0">
              <a:solidFill>
                <a:schemeClr val="bg1"/>
              </a:solidFill>
              <a:effectLst>
                <a:outerShdw blurRad="38100" dist="38100" dir="2700000" algn="tl">
                  <a:srgbClr val="000000">
                    <a:alpha val="43137"/>
                  </a:srgbClr>
                </a:outerShdw>
              </a:effectLst>
              <a:latin typeface="+mj-ea"/>
              <a:ea typeface="+mj-ea"/>
            </a:endParaRPr>
          </a:p>
          <a:p>
            <a:r>
              <a:rPr kumimoji="1" lang="ja-JP" altLang="en-US" sz="1050" b="1" dirty="0">
                <a:solidFill>
                  <a:schemeClr val="bg1"/>
                </a:solidFill>
                <a:effectLst>
                  <a:outerShdw blurRad="38100" dist="38100" dir="2700000" algn="tl">
                    <a:srgbClr val="000000">
                      <a:alpha val="43137"/>
                    </a:srgbClr>
                  </a:outerShdw>
                </a:effectLst>
                <a:latin typeface="+mj-ea"/>
                <a:ea typeface="+mj-ea"/>
              </a:rPr>
              <a:t>住み心地や使い勝手など実際に暮してみての感じていることなど直接聞いてみませんか？</a:t>
            </a:r>
            <a:endParaRPr kumimoji="1" lang="en-US" altLang="ja-JP" sz="1050" b="1" dirty="0">
              <a:solidFill>
                <a:schemeClr val="bg1"/>
              </a:solidFill>
              <a:effectLst>
                <a:outerShdw blurRad="38100" dist="38100" dir="2700000" algn="tl">
                  <a:srgbClr val="000000">
                    <a:alpha val="43137"/>
                  </a:srgbClr>
                </a:outerShdw>
              </a:effectLst>
              <a:latin typeface="+mj-ea"/>
              <a:ea typeface="+mj-ea"/>
            </a:endParaRPr>
          </a:p>
        </p:txBody>
      </p:sp>
      <p:pic>
        <p:nvPicPr>
          <p:cNvPr id="3" name="図 2">
            <a:extLst>
              <a:ext uri="{FF2B5EF4-FFF2-40B4-BE49-F238E27FC236}">
                <a16:creationId xmlns:a16="http://schemas.microsoft.com/office/drawing/2014/main" id="{C5708310-5099-40FE-860B-67A524FA0FB4}"/>
              </a:ext>
            </a:extLst>
          </p:cNvPr>
          <p:cNvPicPr>
            <a:picLocks noChangeAspect="1"/>
          </p:cNvPicPr>
          <p:nvPr/>
        </p:nvPicPr>
        <p:blipFill rotWithShape="1">
          <a:blip r:embed="rId5">
            <a:extLst>
              <a:ext uri="{28A0092B-C50C-407E-A947-70E740481C1C}">
                <a14:useLocalDpi xmlns:a14="http://schemas.microsoft.com/office/drawing/2010/main" val="0"/>
              </a:ext>
            </a:extLst>
          </a:blip>
          <a:srcRect l="7029" t="6619" r="7110" b="6002"/>
          <a:stretch/>
        </p:blipFill>
        <p:spPr>
          <a:xfrm>
            <a:off x="9475592" y="4967619"/>
            <a:ext cx="620182" cy="631151"/>
          </a:xfrm>
          <a:prstGeom prst="rect">
            <a:avLst/>
          </a:prstGeom>
        </p:spPr>
      </p:pic>
    </p:spTree>
    <p:extLst>
      <p:ext uri="{BB962C8B-B14F-4D97-AF65-F5344CB8AC3E}">
        <p14:creationId xmlns:p14="http://schemas.microsoft.com/office/powerpoint/2010/main" val="179213184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171</TotalTime>
  <Words>222</Words>
  <Application>Microsoft Office PowerPoint</Application>
  <PresentationFormat>ユーザー設定</PresentationFormat>
  <Paragraphs>31</Paragraphs>
  <Slides>2</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vt:i4>
      </vt:variant>
    </vt:vector>
  </HeadingPairs>
  <TitlesOfParts>
    <vt:vector size="8" baseType="lpstr">
      <vt:lpstr>游ゴシック</vt:lpstr>
      <vt:lpstr>游ゴシック Light</vt:lpstr>
      <vt:lpstr>Arial</vt:lpstr>
      <vt:lpstr>Calibri</vt:lpstr>
      <vt:lpstr>Calibri Light</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武下 良太</dc:creator>
  <cp:lastModifiedBy>武下 良太</cp:lastModifiedBy>
  <cp:revision>11</cp:revision>
  <cp:lastPrinted>2021-11-08T01:13:38Z</cp:lastPrinted>
  <dcterms:created xsi:type="dcterms:W3CDTF">2021-11-02T05:08:48Z</dcterms:created>
  <dcterms:modified xsi:type="dcterms:W3CDTF">2021-11-08T01:17:45Z</dcterms:modified>
</cp:coreProperties>
</file>